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7"/>
  </p:notesMasterIdLst>
  <p:sldIdLst>
    <p:sldId id="38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DA9"/>
    <a:srgbClr val="4472C4"/>
    <a:srgbClr val="FF6400"/>
    <a:srgbClr val="ED7D31"/>
    <a:srgbClr val="37474F"/>
    <a:srgbClr val="E62601"/>
    <a:srgbClr val="A5A5A5"/>
    <a:srgbClr val="CFD5EA"/>
    <a:srgbClr val="E9EBF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661D1D-5CE0-4261-92F4-5FBA529677D9}" v="30" dt="2024-02-07T12:45:14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404" autoAdjust="0"/>
  </p:normalViewPr>
  <p:slideViewPr>
    <p:cSldViewPr snapToGrid="0" showGuides="1">
      <p:cViewPr varScale="1">
        <p:scale>
          <a:sx n="62" d="100"/>
          <a:sy n="62" d="100"/>
        </p:scale>
        <p:origin x="804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CAD98-41E4-4249-89E7-01609D8B83DB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02109-ED23-428E-9F6E-B476DC7F43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83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C0C3B-7CC5-1410-6204-E53082A1F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4F774C5-0B08-A7BA-CDEA-71151C682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E8FC2AB-B7C2-9A7C-8C72-D21073F39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864176-E0F2-19E8-7D3B-A11FB2780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02109-ED23-428E-9F6E-B476DC7F435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18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9AD9-CA8F-5F39-B40A-5575A8352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B1C3B-63D1-BD17-3D8A-858C39309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CCDD6-5F7C-2E75-9C78-D45CB32C8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E89C-BAF9-40C2-8DDC-4D48F925B09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9AEAD-F0C4-E83F-6D5E-10339EBA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C0627-939A-A902-00E2-65EEE329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E572-12D1-4A9F-A4D0-6CD2372A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F9C7B-3CD6-C80D-172C-2B294B0F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ED5FC-0CBC-41EE-1456-7C4423ADE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789A2-83DF-505F-9A76-E7B0BF0B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E89C-BAF9-40C2-8DDC-4D48F925B09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07B88-91A2-E3FD-A8F2-AE104B93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7AB35-4C0D-E693-F476-07FF3907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E572-12D1-4A9F-A4D0-6CD2372A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7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6307F3-A1DB-C022-544B-182098C89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3728C-5997-1506-9B99-7014850F2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8CB43-9169-63A0-12FD-C882CD5F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E89C-BAF9-40C2-8DDC-4D48F925B09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BE20B-F12A-9D3D-BA2F-0067E3D5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C1120-3516-A598-A12F-28CB851B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E572-12D1-4A9F-A4D0-6CD2372A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5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30A3C8A-5417-C342-9F2D-424B26F11A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3499" y="3813044"/>
            <a:ext cx="8832981" cy="13441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200" b="1" i="0">
                <a:solidFill>
                  <a:srgbClr val="3D88C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cs-CZ"/>
              <a:t>NÁZEV PREZENTACE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BC55077-2768-B14A-86BB-56BC16917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91" y="2372883"/>
            <a:ext cx="5376597" cy="10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8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znam (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740701"/>
            <a:ext cx="8544949" cy="672075"/>
          </a:xfrm>
          <a:prstGeom prst="rect">
            <a:avLst/>
          </a:prstGeom>
        </p:spPr>
        <p:txBody>
          <a:bodyPr/>
          <a:lstStyle>
            <a:lvl1pPr>
              <a:defRPr sz="4267" b="1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892831"/>
            <a:ext cx="8544949" cy="3840427"/>
          </a:xfrm>
          <a:prstGeom prst="rect">
            <a:avLst/>
          </a:prstGeom>
        </p:spPr>
        <p:txBody>
          <a:bodyPr/>
          <a:lstStyle>
            <a:lvl1pPr marL="304792" indent="-304792">
              <a:buFontTx/>
              <a:buBlip>
                <a:blip r:embed="rId2"/>
              </a:buBlip>
              <a:defRPr sz="2400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6086139"/>
            <a:ext cx="2869611" cy="2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93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740701"/>
            <a:ext cx="8544949" cy="672075"/>
          </a:xfrm>
          <a:prstGeom prst="rect">
            <a:avLst/>
          </a:prstGeom>
        </p:spPr>
        <p:txBody>
          <a:bodyPr/>
          <a:lstStyle>
            <a:lvl1pPr>
              <a:defRPr sz="4267" b="1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892831"/>
            <a:ext cx="8544949" cy="384042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969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6086139"/>
            <a:ext cx="2869611" cy="2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8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740701"/>
            <a:ext cx="8544949" cy="672075"/>
          </a:xfrm>
          <a:prstGeom prst="rect">
            <a:avLst/>
          </a:prstGeom>
        </p:spPr>
        <p:txBody>
          <a:bodyPr/>
          <a:lstStyle>
            <a:lvl1pPr>
              <a:defRPr sz="4267" b="1" i="0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892831"/>
            <a:ext cx="3936437" cy="384042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rgbClr val="6969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6086139"/>
            <a:ext cx="2869611" cy="268188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08264C5-186E-DB46-874F-D683C5664C3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92010" y="1892831"/>
            <a:ext cx="3840427" cy="384042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rgbClr val="6969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6301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740701"/>
            <a:ext cx="8544949" cy="672075"/>
          </a:xfrm>
          <a:prstGeom prst="rect">
            <a:avLst/>
          </a:prstGeom>
        </p:spPr>
        <p:txBody>
          <a:bodyPr/>
          <a:lstStyle>
            <a:lvl1pPr>
              <a:defRPr sz="4267" b="1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7488" y="1892831"/>
            <a:ext cx="8544949" cy="3648404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2400" b="0" i="0" u="none" strike="noStrike" smtClean="0">
                <a:effectLst/>
              </a:defRPr>
            </a:lvl1pPr>
          </a:lstStyle>
          <a:p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elit, sed do </a:t>
            </a:r>
            <a:r>
              <a:rPr lang="cs-CZ" err="1"/>
              <a:t>eiusmod</a:t>
            </a:r>
            <a:r>
              <a:rPr lang="cs-CZ"/>
              <a:t> </a:t>
            </a:r>
            <a:r>
              <a:rPr lang="cs-CZ" err="1"/>
              <a:t>tempor</a:t>
            </a:r>
            <a:r>
              <a:rPr lang="cs-CZ"/>
              <a:t> </a:t>
            </a:r>
            <a:r>
              <a:rPr lang="cs-CZ" err="1"/>
              <a:t>incididunt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labore</a:t>
            </a:r>
            <a:r>
              <a:rPr lang="cs-CZ"/>
              <a:t> et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aliqua</a:t>
            </a:r>
            <a:r>
              <a:rPr lang="cs-CZ"/>
              <a:t>. Ut </a:t>
            </a:r>
            <a:r>
              <a:rPr lang="cs-CZ" err="1"/>
              <a:t>enim</a:t>
            </a:r>
            <a:r>
              <a:rPr lang="cs-CZ"/>
              <a:t> ad minim </a:t>
            </a:r>
            <a:r>
              <a:rPr lang="cs-CZ" err="1"/>
              <a:t>veniam</a:t>
            </a:r>
            <a:r>
              <a:rPr lang="cs-CZ"/>
              <a:t>, </a:t>
            </a:r>
            <a:r>
              <a:rPr lang="cs-CZ" err="1"/>
              <a:t>quis</a:t>
            </a:r>
            <a:r>
              <a:rPr lang="cs-CZ"/>
              <a:t> </a:t>
            </a:r>
            <a:r>
              <a:rPr lang="cs-CZ" err="1"/>
              <a:t>nostrud</a:t>
            </a:r>
            <a:r>
              <a:rPr lang="cs-CZ"/>
              <a:t> </a:t>
            </a:r>
            <a:r>
              <a:rPr lang="cs-CZ" err="1"/>
              <a:t>exercitation</a:t>
            </a:r>
            <a:r>
              <a:rPr lang="cs-CZ"/>
              <a:t> </a:t>
            </a:r>
            <a:r>
              <a:rPr lang="cs-CZ" err="1"/>
              <a:t>ullamco</a:t>
            </a:r>
            <a:r>
              <a:rPr lang="cs-CZ"/>
              <a:t> </a:t>
            </a:r>
            <a:r>
              <a:rPr lang="cs-CZ" err="1"/>
              <a:t>laboris</a:t>
            </a:r>
            <a:r>
              <a:rPr lang="cs-CZ"/>
              <a:t> </a:t>
            </a:r>
            <a:r>
              <a:rPr lang="cs-CZ" err="1"/>
              <a:t>nisi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aliquip</a:t>
            </a:r>
            <a:r>
              <a:rPr lang="cs-CZ"/>
              <a:t> ex </a:t>
            </a:r>
            <a:r>
              <a:rPr lang="cs-CZ" err="1"/>
              <a:t>ea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consequat</a:t>
            </a:r>
            <a:r>
              <a:rPr lang="cs-CZ"/>
              <a:t>. </a:t>
            </a:r>
            <a:r>
              <a:rPr lang="cs-CZ" err="1"/>
              <a:t>Duis</a:t>
            </a:r>
            <a:r>
              <a:rPr lang="cs-CZ"/>
              <a:t> aute </a:t>
            </a:r>
            <a:r>
              <a:rPr lang="cs-CZ" err="1"/>
              <a:t>irure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in </a:t>
            </a:r>
            <a:r>
              <a:rPr lang="cs-CZ" err="1"/>
              <a:t>reprehenderit</a:t>
            </a:r>
            <a:r>
              <a:rPr lang="cs-CZ"/>
              <a:t> in </a:t>
            </a:r>
            <a:r>
              <a:rPr lang="cs-CZ" err="1"/>
              <a:t>voluptate</a:t>
            </a:r>
            <a:r>
              <a:rPr lang="cs-CZ"/>
              <a:t> </a:t>
            </a:r>
            <a:r>
              <a:rPr lang="cs-CZ" err="1"/>
              <a:t>velit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cillum</a:t>
            </a:r>
            <a:r>
              <a:rPr lang="cs-CZ"/>
              <a:t>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eu</a:t>
            </a:r>
            <a:r>
              <a:rPr lang="cs-CZ"/>
              <a:t> </a:t>
            </a:r>
            <a:r>
              <a:rPr lang="cs-CZ" err="1"/>
              <a:t>fugiat</a:t>
            </a:r>
            <a:r>
              <a:rPr lang="cs-CZ"/>
              <a:t> </a:t>
            </a:r>
            <a:r>
              <a:rPr lang="cs-CZ" err="1"/>
              <a:t>nulla</a:t>
            </a:r>
            <a:r>
              <a:rPr lang="cs-CZ"/>
              <a:t> </a:t>
            </a:r>
            <a:r>
              <a:rPr lang="cs-CZ" err="1"/>
              <a:t>pariatur</a:t>
            </a:r>
            <a:r>
              <a:rPr lang="cs-CZ"/>
              <a:t>. </a:t>
            </a:r>
            <a:r>
              <a:rPr lang="cs-CZ" err="1"/>
              <a:t>Excepteur</a:t>
            </a:r>
            <a:r>
              <a:rPr lang="cs-CZ"/>
              <a:t> </a:t>
            </a:r>
            <a:r>
              <a:rPr lang="cs-CZ" err="1"/>
              <a:t>sint</a:t>
            </a:r>
            <a:r>
              <a:rPr lang="cs-CZ"/>
              <a:t> </a:t>
            </a:r>
            <a:r>
              <a:rPr lang="cs-CZ" err="1"/>
              <a:t>occaecat</a:t>
            </a:r>
            <a:r>
              <a:rPr lang="cs-CZ"/>
              <a:t> </a:t>
            </a:r>
            <a:r>
              <a:rPr lang="cs-CZ" err="1"/>
              <a:t>cupidatat</a:t>
            </a:r>
            <a:r>
              <a:rPr lang="cs-CZ"/>
              <a:t> non </a:t>
            </a:r>
            <a:r>
              <a:rPr lang="cs-CZ" err="1"/>
              <a:t>proident</a:t>
            </a:r>
            <a:r>
              <a:rPr lang="cs-CZ"/>
              <a:t>, </a:t>
            </a:r>
            <a:r>
              <a:rPr lang="cs-CZ" err="1"/>
              <a:t>sunt</a:t>
            </a:r>
            <a:r>
              <a:rPr lang="cs-CZ"/>
              <a:t> in culpa qui </a:t>
            </a:r>
            <a:r>
              <a:rPr lang="cs-CZ" err="1"/>
              <a:t>officia</a:t>
            </a:r>
            <a:r>
              <a:rPr lang="cs-CZ"/>
              <a:t> </a:t>
            </a:r>
            <a:r>
              <a:rPr lang="cs-CZ" err="1"/>
              <a:t>deserunt</a:t>
            </a:r>
            <a:r>
              <a:rPr lang="cs-CZ"/>
              <a:t> </a:t>
            </a:r>
            <a:r>
              <a:rPr lang="cs-CZ" err="1"/>
              <a:t>mollit</a:t>
            </a:r>
            <a:r>
              <a:rPr lang="cs-CZ"/>
              <a:t> anim id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laborum</a:t>
            </a:r>
            <a:r>
              <a:rPr lang="cs-CZ"/>
              <a:t>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6086139"/>
            <a:ext cx="2869611" cy="2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51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740701"/>
            <a:ext cx="8544949" cy="672075"/>
          </a:xfrm>
          <a:prstGeom prst="rect">
            <a:avLst/>
          </a:prstGeom>
        </p:spPr>
        <p:txBody>
          <a:bodyPr/>
          <a:lstStyle>
            <a:lvl1pPr>
              <a:defRPr sz="4267" b="1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753E1-A66F-2743-895D-8A2C6E078F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7488" y="1892831"/>
            <a:ext cx="5184576" cy="3648404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2133" b="0" i="0" u="none" strike="noStrike" smtClean="0">
                <a:effectLst/>
              </a:defRPr>
            </a:lvl1pPr>
          </a:lstStyle>
          <a:p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elit, sed do </a:t>
            </a:r>
            <a:r>
              <a:rPr lang="cs-CZ" err="1"/>
              <a:t>eiusmod</a:t>
            </a:r>
            <a:r>
              <a:rPr lang="cs-CZ"/>
              <a:t> </a:t>
            </a:r>
            <a:r>
              <a:rPr lang="cs-CZ" err="1"/>
              <a:t>tempor</a:t>
            </a:r>
            <a:r>
              <a:rPr lang="cs-CZ"/>
              <a:t> </a:t>
            </a:r>
            <a:r>
              <a:rPr lang="cs-CZ" err="1"/>
              <a:t>incididunt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labore</a:t>
            </a:r>
            <a:r>
              <a:rPr lang="cs-CZ"/>
              <a:t> et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aliqua</a:t>
            </a:r>
            <a:r>
              <a:rPr lang="cs-CZ"/>
              <a:t>. Ut </a:t>
            </a:r>
            <a:r>
              <a:rPr lang="cs-CZ" err="1"/>
              <a:t>enim</a:t>
            </a:r>
            <a:r>
              <a:rPr lang="cs-CZ"/>
              <a:t> ad minim </a:t>
            </a:r>
            <a:r>
              <a:rPr lang="cs-CZ" err="1"/>
              <a:t>veniam</a:t>
            </a:r>
            <a:r>
              <a:rPr lang="cs-CZ"/>
              <a:t>, </a:t>
            </a:r>
            <a:r>
              <a:rPr lang="cs-CZ" err="1"/>
              <a:t>quis</a:t>
            </a:r>
            <a:r>
              <a:rPr lang="cs-CZ"/>
              <a:t> </a:t>
            </a:r>
            <a:r>
              <a:rPr lang="cs-CZ" err="1"/>
              <a:t>nostrud</a:t>
            </a:r>
            <a:r>
              <a:rPr lang="cs-CZ"/>
              <a:t> </a:t>
            </a:r>
            <a:r>
              <a:rPr lang="cs-CZ" err="1"/>
              <a:t>exercitation</a:t>
            </a:r>
            <a:r>
              <a:rPr lang="cs-CZ"/>
              <a:t> </a:t>
            </a:r>
            <a:r>
              <a:rPr lang="cs-CZ" err="1"/>
              <a:t>ullamco</a:t>
            </a:r>
            <a:r>
              <a:rPr lang="cs-CZ"/>
              <a:t> </a:t>
            </a:r>
            <a:r>
              <a:rPr lang="cs-CZ" err="1"/>
              <a:t>laboris</a:t>
            </a:r>
            <a:r>
              <a:rPr lang="cs-CZ"/>
              <a:t> </a:t>
            </a:r>
            <a:r>
              <a:rPr lang="cs-CZ" err="1"/>
              <a:t>nisi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aliquip</a:t>
            </a:r>
            <a:r>
              <a:rPr lang="cs-CZ"/>
              <a:t> ex </a:t>
            </a:r>
            <a:r>
              <a:rPr lang="cs-CZ" err="1"/>
              <a:t>ea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consequat</a:t>
            </a:r>
            <a:r>
              <a:rPr lang="cs-CZ"/>
              <a:t>. </a:t>
            </a:r>
            <a:r>
              <a:rPr lang="cs-CZ" err="1"/>
              <a:t>Duis</a:t>
            </a:r>
            <a:r>
              <a:rPr lang="cs-CZ"/>
              <a:t> aute </a:t>
            </a:r>
            <a:r>
              <a:rPr lang="cs-CZ" err="1"/>
              <a:t>irure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in </a:t>
            </a:r>
            <a:r>
              <a:rPr lang="cs-CZ" err="1"/>
              <a:t>reprehenderit</a:t>
            </a:r>
            <a:r>
              <a:rPr lang="cs-CZ"/>
              <a:t> in </a:t>
            </a:r>
            <a:r>
              <a:rPr lang="cs-CZ" err="1"/>
              <a:t>voluptate</a:t>
            </a:r>
            <a:r>
              <a:rPr lang="cs-CZ"/>
              <a:t> </a:t>
            </a:r>
            <a:r>
              <a:rPr lang="cs-CZ" err="1"/>
              <a:t>velit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cillum</a:t>
            </a:r>
            <a:r>
              <a:rPr lang="cs-CZ"/>
              <a:t>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eu</a:t>
            </a:r>
            <a:r>
              <a:rPr lang="cs-CZ"/>
              <a:t> </a:t>
            </a:r>
            <a:r>
              <a:rPr lang="cs-CZ" err="1"/>
              <a:t>fugiat</a:t>
            </a:r>
            <a:r>
              <a:rPr lang="cs-CZ"/>
              <a:t> </a:t>
            </a:r>
            <a:r>
              <a:rPr lang="cs-CZ" err="1"/>
              <a:t>nulla</a:t>
            </a:r>
            <a:r>
              <a:rPr lang="cs-CZ"/>
              <a:t> </a:t>
            </a:r>
            <a:r>
              <a:rPr lang="cs-CZ" err="1"/>
              <a:t>pariatur</a:t>
            </a:r>
            <a:r>
              <a:rPr lang="cs-CZ"/>
              <a:t>. </a:t>
            </a:r>
            <a:r>
              <a:rPr lang="cs-CZ" err="1"/>
              <a:t>Excepteur</a:t>
            </a:r>
            <a:r>
              <a:rPr lang="cs-CZ"/>
              <a:t> </a:t>
            </a:r>
            <a:r>
              <a:rPr lang="cs-CZ" err="1"/>
              <a:t>sint</a:t>
            </a:r>
            <a:r>
              <a:rPr lang="cs-CZ"/>
              <a:t> </a:t>
            </a:r>
            <a:r>
              <a:rPr lang="cs-CZ" err="1"/>
              <a:t>occaecat</a:t>
            </a:r>
            <a:r>
              <a:rPr lang="cs-CZ"/>
              <a:t> </a:t>
            </a:r>
            <a:r>
              <a:rPr lang="cs-CZ" err="1"/>
              <a:t>cupidatat</a:t>
            </a:r>
            <a:r>
              <a:rPr lang="cs-CZ"/>
              <a:t> non </a:t>
            </a:r>
            <a:r>
              <a:rPr lang="cs-CZ" err="1"/>
              <a:t>proident</a:t>
            </a:r>
            <a:r>
              <a:rPr lang="cs-CZ"/>
              <a:t>, </a:t>
            </a:r>
            <a:r>
              <a:rPr lang="cs-CZ" err="1"/>
              <a:t>sunt</a:t>
            </a:r>
            <a:r>
              <a:rPr lang="cs-CZ"/>
              <a:t> in culpa qui </a:t>
            </a:r>
            <a:r>
              <a:rPr lang="cs-CZ" err="1"/>
              <a:t>officia</a:t>
            </a:r>
            <a:r>
              <a:rPr lang="cs-CZ"/>
              <a:t> </a:t>
            </a:r>
            <a:r>
              <a:rPr lang="cs-CZ" err="1"/>
              <a:t>deserunt</a:t>
            </a:r>
            <a:r>
              <a:rPr lang="cs-CZ"/>
              <a:t> </a:t>
            </a:r>
            <a:r>
              <a:rPr lang="cs-CZ" err="1"/>
              <a:t>mollit</a:t>
            </a:r>
            <a:r>
              <a:rPr lang="cs-CZ"/>
              <a:t> anim id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laborum</a:t>
            </a:r>
            <a:r>
              <a:rPr lang="cs-CZ"/>
              <a:t>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6086139"/>
            <a:ext cx="2869611" cy="268188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047C7AE-CB62-344C-A3E8-6BC0D509D28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68075" y="1892831"/>
            <a:ext cx="3264363" cy="3648404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2133" b="0" i="0" u="none" strike="noStrike" smtClean="0">
                <a:effectLst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877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362D-A830-0341-A43D-F7DF632E1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740701"/>
            <a:ext cx="8544949" cy="672075"/>
          </a:xfrm>
          <a:prstGeom prst="rect">
            <a:avLst/>
          </a:prstGeom>
        </p:spPr>
        <p:txBody>
          <a:bodyPr/>
          <a:lstStyle>
            <a:lvl1pPr>
              <a:defRPr sz="4267" b="1">
                <a:solidFill>
                  <a:srgbClr val="532F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/>
              <a:t>NADPIS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8B5753-06EA-EC47-9FE9-60112458D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6086139"/>
            <a:ext cx="2869611" cy="268188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428A9BE-EE0C-DD41-844B-9053714C01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87488" y="1892831"/>
            <a:ext cx="8544949" cy="3648404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2133" b="0" i="0" u="none" strike="noStrike" smtClean="0">
                <a:effectLst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603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882560" y="1700808"/>
            <a:ext cx="8256917" cy="960107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rgbClr val="532F7B"/>
                </a:solidFill>
                <a:latin typeface="Europa-Bold" panose="02000000000000000000" pitchFamily="2" charset="0"/>
              </a:defRPr>
            </a:lvl1pPr>
          </a:lstStyle>
          <a:p>
            <a:r>
              <a:rPr lang="cs-CZ"/>
              <a:t>Děkuji Vám </a:t>
            </a:r>
            <a:br>
              <a:rPr lang="cs-CZ"/>
            </a:br>
            <a:r>
              <a:rPr lang="cs-CZ"/>
              <a:t>za pozornost.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8FBDB1-D459-E348-8861-BA05748F6E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6086139"/>
            <a:ext cx="2869611" cy="26818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C60C1B5-540D-C041-AA9A-77F4520AD3C8}"/>
              </a:ext>
            </a:extLst>
          </p:cNvPr>
          <p:cNvSpPr/>
          <p:nvPr userDrawn="1"/>
        </p:nvSpPr>
        <p:spPr>
          <a:xfrm>
            <a:off x="5711958" y="5901473"/>
            <a:ext cx="2147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err="1">
                <a:solidFill>
                  <a:srgbClr val="74A785"/>
                </a:solidFill>
                <a:latin typeface="Europa-Bold" panose="02000000000000000000" pitchFamily="2" charset="0"/>
              </a:rPr>
              <a:t>www.mspakt.cz</a:t>
            </a:r>
            <a:endParaRPr lang="cs-CZ" sz="2400">
              <a:solidFill>
                <a:srgbClr val="74A785"/>
              </a:solidFill>
              <a:latin typeface="Europa-Bold" panose="02000000000000000000" pitchFamily="2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BE27CBCD-34BF-7047-B568-BA04DE002DC8}"/>
              </a:ext>
            </a:extLst>
          </p:cNvPr>
          <p:cNvSpPr txBox="1">
            <a:spLocks/>
          </p:cNvSpPr>
          <p:nvPr userDrawn="1"/>
        </p:nvSpPr>
        <p:spPr>
          <a:xfrm>
            <a:off x="1868438" y="3413420"/>
            <a:ext cx="8256917" cy="96010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kern="1200">
                <a:solidFill>
                  <a:srgbClr val="532F7B"/>
                </a:solidFill>
                <a:latin typeface="Europa-Bold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endParaRPr lang="cs-CZ" sz="480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ECD5B521-ABD4-2444-8E55-7C406BF44A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75499" y="3236979"/>
            <a:ext cx="8271040" cy="2112235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2133" b="0" i="0" u="none" strike="noStrike" smtClean="0">
                <a:solidFill>
                  <a:srgbClr val="3D88C3"/>
                </a:solidFill>
                <a:effectLst/>
              </a:defRPr>
            </a:lvl1pPr>
          </a:lstStyle>
          <a:p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elit, sed do </a:t>
            </a:r>
            <a:r>
              <a:rPr lang="cs-CZ" err="1"/>
              <a:t>eiusmod</a:t>
            </a:r>
            <a:r>
              <a:rPr lang="cs-CZ"/>
              <a:t> </a:t>
            </a:r>
            <a:r>
              <a:rPr lang="cs-CZ" err="1"/>
              <a:t>tempor</a:t>
            </a:r>
            <a:r>
              <a:rPr lang="cs-CZ"/>
              <a:t> </a:t>
            </a:r>
            <a:r>
              <a:rPr lang="cs-CZ" err="1"/>
              <a:t>incididunt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labore</a:t>
            </a:r>
            <a:r>
              <a:rPr lang="cs-CZ"/>
              <a:t> et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aliqua</a:t>
            </a:r>
            <a:r>
              <a:rPr lang="cs-CZ"/>
              <a:t>. Ut </a:t>
            </a:r>
            <a:r>
              <a:rPr lang="cs-CZ" err="1"/>
              <a:t>enim</a:t>
            </a:r>
            <a:r>
              <a:rPr lang="cs-CZ"/>
              <a:t> ad minim </a:t>
            </a:r>
            <a:r>
              <a:rPr lang="cs-CZ" err="1"/>
              <a:t>veniam</a:t>
            </a:r>
            <a:r>
              <a:rPr lang="cs-CZ"/>
              <a:t>, </a:t>
            </a:r>
            <a:r>
              <a:rPr lang="cs-CZ" err="1"/>
              <a:t>quis</a:t>
            </a:r>
            <a:r>
              <a:rPr lang="cs-CZ"/>
              <a:t> </a:t>
            </a:r>
            <a:r>
              <a:rPr lang="cs-CZ" err="1"/>
              <a:t>nostrud</a:t>
            </a:r>
            <a:r>
              <a:rPr lang="cs-CZ"/>
              <a:t> </a:t>
            </a:r>
            <a:r>
              <a:rPr lang="cs-CZ" err="1"/>
              <a:t>exercitation</a:t>
            </a:r>
            <a:r>
              <a:rPr lang="cs-CZ"/>
              <a:t> </a:t>
            </a:r>
            <a:r>
              <a:rPr lang="cs-CZ" err="1"/>
              <a:t>ullamco</a:t>
            </a:r>
            <a:r>
              <a:rPr lang="cs-CZ"/>
              <a:t> </a:t>
            </a:r>
            <a:r>
              <a:rPr lang="cs-CZ" err="1"/>
              <a:t>laboris</a:t>
            </a:r>
            <a:r>
              <a:rPr lang="cs-CZ"/>
              <a:t> </a:t>
            </a:r>
            <a:r>
              <a:rPr lang="cs-CZ" err="1"/>
              <a:t>nisi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aliquip</a:t>
            </a:r>
            <a:r>
              <a:rPr lang="cs-CZ"/>
              <a:t> ex </a:t>
            </a:r>
            <a:r>
              <a:rPr lang="cs-CZ" err="1"/>
              <a:t>ea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consequat</a:t>
            </a:r>
            <a:r>
              <a:rPr lang="cs-CZ"/>
              <a:t>. </a:t>
            </a:r>
            <a:r>
              <a:rPr lang="cs-CZ" err="1"/>
              <a:t>Duis</a:t>
            </a:r>
            <a:r>
              <a:rPr lang="cs-CZ"/>
              <a:t> aute </a:t>
            </a:r>
            <a:r>
              <a:rPr lang="cs-CZ" err="1"/>
              <a:t>irure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in </a:t>
            </a:r>
            <a:r>
              <a:rPr lang="cs-CZ" err="1"/>
              <a:t>reprehenderit</a:t>
            </a:r>
            <a:r>
              <a:rPr lang="cs-CZ"/>
              <a:t> in </a:t>
            </a:r>
            <a:r>
              <a:rPr lang="cs-CZ" err="1"/>
              <a:t>voluptate</a:t>
            </a:r>
            <a:r>
              <a:rPr lang="cs-CZ"/>
              <a:t> </a:t>
            </a:r>
            <a:r>
              <a:rPr lang="cs-CZ" err="1"/>
              <a:t>velit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cillum</a:t>
            </a:r>
            <a:r>
              <a:rPr lang="cs-CZ"/>
              <a:t> </a:t>
            </a:r>
            <a:r>
              <a:rPr lang="cs-CZ" err="1"/>
              <a:t>dolore</a:t>
            </a:r>
            <a:r>
              <a:rPr lang="cs-CZ"/>
              <a:t> </a:t>
            </a:r>
            <a:r>
              <a:rPr lang="cs-CZ" err="1"/>
              <a:t>eu</a:t>
            </a:r>
            <a:r>
              <a:rPr lang="cs-CZ"/>
              <a:t> </a:t>
            </a:r>
            <a:r>
              <a:rPr lang="cs-CZ" err="1"/>
              <a:t>fugiat</a:t>
            </a:r>
            <a:r>
              <a:rPr lang="cs-CZ"/>
              <a:t> </a:t>
            </a:r>
            <a:r>
              <a:rPr lang="cs-CZ" err="1"/>
              <a:t>nulla</a:t>
            </a:r>
            <a:r>
              <a:rPr lang="cs-CZ"/>
              <a:t> </a:t>
            </a:r>
            <a:r>
              <a:rPr lang="cs-CZ" err="1"/>
              <a:t>pariatur</a:t>
            </a:r>
            <a:r>
              <a:rPr lang="cs-CZ"/>
              <a:t>. </a:t>
            </a:r>
            <a:r>
              <a:rPr lang="cs-CZ" err="1"/>
              <a:t>Excepteur</a:t>
            </a:r>
            <a:r>
              <a:rPr lang="cs-CZ"/>
              <a:t> </a:t>
            </a:r>
            <a:r>
              <a:rPr lang="cs-CZ" err="1"/>
              <a:t>sint</a:t>
            </a:r>
            <a:r>
              <a:rPr lang="cs-CZ"/>
              <a:t> </a:t>
            </a:r>
            <a:r>
              <a:rPr lang="cs-CZ" err="1"/>
              <a:t>occaecat</a:t>
            </a:r>
            <a:r>
              <a:rPr lang="cs-CZ"/>
              <a:t> </a:t>
            </a:r>
            <a:r>
              <a:rPr lang="cs-CZ" err="1"/>
              <a:t>cupidatat</a:t>
            </a:r>
            <a:r>
              <a:rPr lang="cs-CZ"/>
              <a:t> non </a:t>
            </a:r>
            <a:r>
              <a:rPr lang="cs-CZ" err="1"/>
              <a:t>proident</a:t>
            </a:r>
            <a:r>
              <a:rPr lang="cs-CZ"/>
              <a:t>, </a:t>
            </a:r>
            <a:r>
              <a:rPr lang="cs-CZ" err="1"/>
              <a:t>sunt</a:t>
            </a:r>
            <a:r>
              <a:rPr lang="cs-CZ"/>
              <a:t> in culpa qui </a:t>
            </a:r>
            <a:r>
              <a:rPr lang="cs-CZ" err="1"/>
              <a:t>officia</a:t>
            </a:r>
            <a:r>
              <a:rPr lang="cs-CZ"/>
              <a:t> </a:t>
            </a:r>
            <a:r>
              <a:rPr lang="cs-CZ" err="1"/>
              <a:t>deserunt</a:t>
            </a:r>
            <a:r>
              <a:rPr lang="cs-CZ"/>
              <a:t> </a:t>
            </a:r>
            <a:r>
              <a:rPr lang="cs-CZ" err="1"/>
              <a:t>mollit</a:t>
            </a:r>
            <a:r>
              <a:rPr lang="cs-CZ"/>
              <a:t> anim id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laborum</a:t>
            </a:r>
            <a:r>
              <a:rPr lang="cs-CZ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530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D681-93A1-6496-0646-2A927C60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8C44-D6BF-5ED6-9184-E71006B67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B6D20-55B5-41AE-1554-E2EBC4AA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E89C-BAF9-40C2-8DDC-4D48F925B09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886D4-84D3-94FD-390C-CDAB6AEA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14F72-E325-B825-E916-1DAEF5E2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E572-12D1-4A9F-A4D0-6CD2372A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46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>
  <p:cSld name="Úvodní sním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8044419" y="4084755"/>
            <a:ext cx="3324332" cy="91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8043863" y="5143501"/>
            <a:ext cx="3324332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2"/>
          </p:nvPr>
        </p:nvSpPr>
        <p:spPr>
          <a:xfrm>
            <a:off x="8043863" y="5492750"/>
            <a:ext cx="3324332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7" descr="Obsah obrázku metr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893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F3966-CEB2-4342-A029-4B7493100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EB8674-362B-4064-BA32-1B3F95D41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EB6DF8-6E12-4E42-8561-5099E92F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DB32A2-E4D4-4FEF-BDAE-9999728C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991A3B-D74B-4CE1-847E-095377D8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99BC-9D2E-4E61-B5F7-AE66CF1853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44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1909FF9-840D-4015-B589-D9B2A512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B737-69A9-42BD-93B1-8FD8B1AF9DF4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CC82A50-0118-42A2-BEF1-64FF13E2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6C0A95-AC3C-490D-835B-52BC9A9F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4EB6-ADE3-41ED-B20E-51345CFAC7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824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843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40708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7505" y="1680019"/>
            <a:ext cx="3971001" cy="4457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 </a:t>
            </a:r>
            <a:r>
              <a:rPr lang="en-US" altLang="ko-KR"/>
              <a:t>Free PPT _ Click to add title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04460" y="3909483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11721" y="3909485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1665" y="3909486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4704460" y="1680019"/>
            <a:ext cx="2208245" cy="222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6911476" y="1680019"/>
            <a:ext cx="2208245" cy="222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9111666" y="1680019"/>
            <a:ext cx="2208245" cy="222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04DB8D5C-C91A-4755-AF2D-72EE2C637A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Subtitle in this line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592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73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FBB45-EBAA-AA85-D09A-35BA12F6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FE9DD-CB47-6DE2-A78E-5E56D6451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9B54F-F7AC-5B4D-64EB-5AC379A5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E89C-BAF9-40C2-8DDC-4D48F925B09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8AA8C-1B80-59F9-07E8-9C663C0AC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457AC-4D82-822B-2424-FD4DD168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E572-12D1-4A9F-A4D0-6CD2372A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1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D89B-5C82-E604-6647-73D60A2C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ECD76-4F36-4987-EC29-48F78FD58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E0A7D-E9C3-8EAA-60FE-24F4AC6EC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9855B-47FC-FB57-2AA9-ADAF8E0C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E89C-BAF9-40C2-8DDC-4D48F925B09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CC033-5326-D5B8-DE88-407EB79B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A5CAC-2FB9-ED53-9B43-FE20C1D6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E572-12D1-4A9F-A4D0-6CD2372A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0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A444-D2B2-9578-AEB0-D9F635FF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C1FA1-7608-EDED-265A-F3F47A6B9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68903-6ACE-B04A-3F64-D5DCCED2A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61991-D1EF-DE40-4BFE-1B2831478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419920-23DB-84E0-EA8D-4E580B534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CFFB3-BFC1-0B80-D1C3-284A828B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E89C-BAF9-40C2-8DDC-4D48F925B09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7CF00-ABAF-38AB-A2A1-928C0611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43C994-FC75-8163-6049-41A6A38E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E572-12D1-4A9F-A4D0-6CD2372A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4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3E46-1268-83B2-EC86-1C93C317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1EEB2-67A1-AAEB-F61A-A7841DBD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E89C-BAF9-40C2-8DDC-4D48F925B09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8BA35-83E7-B68E-8923-236E40C6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99474-0519-7C0D-3D20-E77FCAE1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E572-12D1-4A9F-A4D0-6CD2372A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8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F744C-826D-CEE0-D061-92F5104BC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E89C-BAF9-40C2-8DDC-4D48F925B09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59CB2-5ED8-5B4E-9DE2-560E11E7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E3FA6-E108-8065-6A46-8C63C654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E572-12D1-4A9F-A4D0-6CD2372A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2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C1EB-1A42-9F8E-27C5-86C9145F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4F649-CC5E-0429-0CE9-76A7B897E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643D7-BF66-99C2-8850-AF002B12B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9D82E-267F-59EF-113B-E16BAD90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E89C-BAF9-40C2-8DDC-4D48F925B09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F4A90-3E43-AF38-7073-AD99D81A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E9819-717B-38A5-9042-6C4D37BB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E572-12D1-4A9F-A4D0-6CD2372A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7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0E7A8-7930-1572-C4B4-4AB73452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434B9-F9C2-33B8-1FF5-4FC6BC03B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83806-E290-3903-E5F4-98033010F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D3340-9DC0-0BE2-5621-7B1D8918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E89C-BAF9-40C2-8DDC-4D48F925B09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682A5-9236-AC47-A660-12271705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6CB2A-8900-B879-E11A-AFAFD361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E572-12D1-4A9F-A4D0-6CD2372A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4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3E4B9E-B3A3-66A3-D2AD-A05CB4C73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C8F52-0AB2-4A11-775A-9DFB4074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11666-C67E-AE6E-DB3C-BA2F4269A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5E89C-BAF9-40C2-8DDC-4D48F925B09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E4B44-D72B-190D-899B-AD45015CB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84EB8-7F41-D810-D423-8A42A8385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4E572-12D1-4A9F-A4D0-6CD2372A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4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53D7F2F-B468-724D-A4FA-AD1E1F44C46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2699"/>
            <a:ext cx="1248137" cy="6760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86857D0-DCC1-B947-9D81-4B6BF556447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-213405"/>
            <a:ext cx="864096" cy="159617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64E4C85-A89B-4A4D-9AC9-4D21F75090B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93" y="6077848"/>
            <a:ext cx="636071" cy="93610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D511E9B-5CCD-D046-A431-48D3C10BCF8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363" y="6011076"/>
            <a:ext cx="157217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3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BDF18-DB89-F984-E7D1-F5F54F70E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35">
            <a:extLst>
              <a:ext uri="{FF2B5EF4-FFF2-40B4-BE49-F238E27FC236}">
                <a16:creationId xmlns:a16="http://schemas.microsoft.com/office/drawing/2014/main" id="{4BD76CAE-CA50-6AAA-A645-3E07D6CD5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89" y="3749716"/>
            <a:ext cx="4183887" cy="206745"/>
          </a:xfrm>
          <a:prstGeom prst="rect">
            <a:avLst/>
          </a:prstGeom>
        </p:spPr>
      </p:pic>
      <p:pic>
        <p:nvPicPr>
          <p:cNvPr id="15" name="Obrázek 14" descr="Obsah obrázku text, snímek obrazovky, Písmo, software&#10;&#10;Popis byl vytvořen automaticky">
            <a:extLst>
              <a:ext uri="{FF2B5EF4-FFF2-40B4-BE49-F238E27FC236}">
                <a16:creationId xmlns:a16="http://schemas.microsoft.com/office/drawing/2014/main" id="{0E7595FA-574F-675B-F86F-193984A5A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328"/>
            <a:ext cx="6678592" cy="2950671"/>
          </a:xfrm>
          <a:prstGeom prst="rect">
            <a:avLst/>
          </a:prstGeom>
        </p:spPr>
      </p:pic>
      <p:pic>
        <p:nvPicPr>
          <p:cNvPr id="45" name="Obrázek 44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5290F112-CD78-0E6F-4BE7-879D17A8F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02" y="5033424"/>
            <a:ext cx="2511794" cy="1817792"/>
          </a:xfrm>
          <a:prstGeom prst="rect">
            <a:avLst/>
          </a:prstGeom>
          <a:effectLst/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80C1C5AF-9CA6-9239-2C14-C1B3A5959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" y="5650174"/>
            <a:ext cx="4636729" cy="302143"/>
          </a:xfrm>
          <a:prstGeom prst="rect">
            <a:avLst/>
          </a:prstGeom>
        </p:spPr>
      </p:pic>
      <p:pic>
        <p:nvPicPr>
          <p:cNvPr id="38" name="Obrázek 37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FDDE0F1E-4C77-5AF9-5325-A1F462EC97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150"/>
            <a:ext cx="4928333" cy="2043175"/>
          </a:xfrm>
          <a:prstGeom prst="rect">
            <a:avLst/>
          </a:prstGeom>
        </p:spPr>
      </p:pic>
      <p:pic>
        <p:nvPicPr>
          <p:cNvPr id="19" name="Obrázek 18" descr="Obsah obrázku text, snímek obrazovky, kruh, Písmo&#10;&#10;Popis byl vytvořen automaticky">
            <a:extLst>
              <a:ext uri="{FF2B5EF4-FFF2-40B4-BE49-F238E27FC236}">
                <a16:creationId xmlns:a16="http://schemas.microsoft.com/office/drawing/2014/main" id="{6C3DA7B3-0A97-67A3-EC7D-1BA19FD391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53" y="708755"/>
            <a:ext cx="4396023" cy="2908138"/>
          </a:xfrm>
          <a:prstGeom prst="rect">
            <a:avLst/>
          </a:prstGeom>
        </p:spPr>
      </p:pic>
      <p:pic>
        <p:nvPicPr>
          <p:cNvPr id="2" name="Graphic 6">
            <a:extLst>
              <a:ext uri="{FF2B5EF4-FFF2-40B4-BE49-F238E27FC236}">
                <a16:creationId xmlns:a16="http://schemas.microsoft.com/office/drawing/2014/main" id="{5A7F2241-AB1C-29FA-3A75-3272CC769E4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1816" b="27738"/>
          <a:stretch/>
        </p:blipFill>
        <p:spPr>
          <a:xfrm rot="10800000" flipH="1">
            <a:off x="400428" y="6783"/>
            <a:ext cx="11791572" cy="6851215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501B283-DD9D-25F0-2845-771EA3A1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26" y="0"/>
            <a:ext cx="11134174" cy="52086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55DA9"/>
                </a:solidFill>
                <a:latin typeface="TT Norms Bold" panose="02000803040000020004" pitchFamily="50" charset="-18"/>
              </a:rPr>
              <a:t>Analýza zájmu firem o inovace v klíčových oblastech MSK</a:t>
            </a:r>
          </a:p>
        </p:txBody>
      </p:sp>
      <p:sp>
        <p:nvSpPr>
          <p:cNvPr id="31" name="자유형: 도형 13">
            <a:extLst>
              <a:ext uri="{FF2B5EF4-FFF2-40B4-BE49-F238E27FC236}">
                <a16:creationId xmlns:a16="http://schemas.microsoft.com/office/drawing/2014/main" id="{E8F585DE-6EC3-B3FF-E2D8-B57E90462DA9}"/>
              </a:ext>
            </a:extLst>
          </p:cNvPr>
          <p:cNvSpPr/>
          <p:nvPr/>
        </p:nvSpPr>
        <p:spPr>
          <a:xfrm rot="10800000">
            <a:off x="4316563" y="6336870"/>
            <a:ext cx="333806" cy="3175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000">
              <a:ea typeface="맑은 고딕"/>
              <a:cs typeface="Arial"/>
            </a:endParaRPr>
          </a:p>
        </p:txBody>
      </p:sp>
      <p:pic>
        <p:nvPicPr>
          <p:cNvPr id="33" name="Obrázek 32" descr="Obsah obrázku text, Písmo, snímek obrazovky, design&#10;&#10;Popis byl vytvořen automaticky">
            <a:extLst>
              <a:ext uri="{FF2B5EF4-FFF2-40B4-BE49-F238E27FC236}">
                <a16:creationId xmlns:a16="http://schemas.microsoft.com/office/drawing/2014/main" id="{AA1EA4C7-872B-2924-AE1A-524D99059E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68" y="3927111"/>
            <a:ext cx="4822211" cy="2747066"/>
          </a:xfrm>
          <a:prstGeom prst="ellipse">
            <a:avLst/>
          </a:prstGeom>
          <a:ln>
            <a:noFill/>
          </a:ln>
          <a:effectLst>
            <a:outerShdw blurRad="50800" dist="50800" dir="5400000" algn="ctr" rotWithShape="0">
              <a:srgbClr val="4472C4"/>
            </a:outerShdw>
            <a:softEdge rad="112500"/>
          </a:effectLst>
        </p:spPr>
      </p:pic>
      <p:sp>
        <p:nvSpPr>
          <p:cNvPr id="41" name="Freeform: Shape 47">
            <a:extLst>
              <a:ext uri="{FF2B5EF4-FFF2-40B4-BE49-F238E27FC236}">
                <a16:creationId xmlns:a16="http://schemas.microsoft.com/office/drawing/2014/main" id="{E5B5CF88-417B-1793-A10A-9BC15E7973A6}"/>
              </a:ext>
            </a:extLst>
          </p:cNvPr>
          <p:cNvSpPr/>
          <p:nvPr/>
        </p:nvSpPr>
        <p:spPr>
          <a:xfrm>
            <a:off x="303965" y="3956461"/>
            <a:ext cx="369542" cy="966968"/>
          </a:xfrm>
          <a:custGeom>
            <a:avLst/>
            <a:gdLst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290800 w 3195530"/>
              <a:gd name="connsiteY3" fmla="*/ 0 h 10612860"/>
              <a:gd name="connsiteX4" fmla="*/ 1852755 w 3195530"/>
              <a:gd name="connsiteY4" fmla="*/ 556368 h 10612860"/>
              <a:gd name="connsiteX5" fmla="*/ 1880139 w 3195530"/>
              <a:gd name="connsiteY5" fmla="*/ 826219 h 10612860"/>
              <a:gd name="connsiteX6" fmla="*/ 1800885 w 3195530"/>
              <a:gd name="connsiteY6" fmla="*/ 889179 h 10612860"/>
              <a:gd name="connsiteX7" fmla="*/ 1665029 w 3195530"/>
              <a:gd name="connsiteY7" fmla="*/ 1234718 h 10612860"/>
              <a:gd name="connsiteX8" fmla="*/ 1649096 w 3195530"/>
              <a:gd name="connsiteY8" fmla="*/ 1339123 h 10612860"/>
              <a:gd name="connsiteX9" fmla="*/ 1534696 w 3195530"/>
              <a:gd name="connsiteY9" fmla="*/ 1530388 h 10612860"/>
              <a:gd name="connsiteX10" fmla="*/ 1721540 w 3195530"/>
              <a:gd name="connsiteY10" fmla="*/ 1740863 h 10612860"/>
              <a:gd name="connsiteX11" fmla="*/ 1724957 w 3195530"/>
              <a:gd name="connsiteY11" fmla="*/ 1755132 h 10612860"/>
              <a:gd name="connsiteX12" fmla="*/ 1652304 w 3195530"/>
              <a:gd name="connsiteY12" fmla="*/ 1750313 h 10612860"/>
              <a:gd name="connsiteX13" fmla="*/ 1751358 w 3195530"/>
              <a:gd name="connsiteY13" fmla="*/ 1930550 h 10612860"/>
              <a:gd name="connsiteX14" fmla="*/ 1724957 w 3195530"/>
              <a:gd name="connsiteY14" fmla="*/ 1755132 h 10612860"/>
              <a:gd name="connsiteX15" fmla="*/ 1736291 w 3195530"/>
              <a:gd name="connsiteY15" fmla="*/ 1755884 h 10612860"/>
              <a:gd name="connsiteX16" fmla="*/ 1721540 w 3195530"/>
              <a:gd name="connsiteY16" fmla="*/ 1740863 h 10612860"/>
              <a:gd name="connsiteX17" fmla="*/ 1667880 w 3195530"/>
              <a:gd name="connsiteY17" fmla="*/ 1609649 h 10612860"/>
              <a:gd name="connsiteX18" fmla="*/ 1658106 w 3195530"/>
              <a:gd name="connsiteY18" fmla="*/ 1372022 h 10612860"/>
              <a:gd name="connsiteX19" fmla="*/ 1734509 w 3195530"/>
              <a:gd name="connsiteY19" fmla="*/ 1541309 h 10612860"/>
              <a:gd name="connsiteX20" fmla="*/ 2326647 w 3195530"/>
              <a:gd name="connsiteY20" fmla="*/ 1715111 h 10612860"/>
              <a:gd name="connsiteX21" fmla="*/ 2509435 w 3195530"/>
              <a:gd name="connsiteY21" fmla="*/ 1794736 h 10612860"/>
              <a:gd name="connsiteX22" fmla="*/ 2606453 w 3195530"/>
              <a:gd name="connsiteY22" fmla="*/ 2095611 h 10612860"/>
              <a:gd name="connsiteX23" fmla="*/ 2672829 w 3195530"/>
              <a:gd name="connsiteY23" fmla="*/ 2178119 h 10612860"/>
              <a:gd name="connsiteX24" fmla="*/ 2670233 w 3195530"/>
              <a:gd name="connsiteY24" fmla="*/ 2302646 h 10612860"/>
              <a:gd name="connsiteX25" fmla="*/ 2712685 w 3195530"/>
              <a:gd name="connsiteY25" fmla="*/ 2352064 h 10612860"/>
              <a:gd name="connsiteX26" fmla="*/ 2702149 w 3195530"/>
              <a:gd name="connsiteY26" fmla="*/ 2404747 h 10612860"/>
              <a:gd name="connsiteX27" fmla="*/ 2763128 w 3195530"/>
              <a:gd name="connsiteY27" fmla="*/ 2436539 h 10612860"/>
              <a:gd name="connsiteX28" fmla="*/ 2757987 w 3195530"/>
              <a:gd name="connsiteY28" fmla="*/ 2539216 h 10612860"/>
              <a:gd name="connsiteX29" fmla="*/ 3024915 w 3195530"/>
              <a:gd name="connsiteY29" fmla="*/ 2938542 h 10612860"/>
              <a:gd name="connsiteX30" fmla="*/ 3138120 w 3195530"/>
              <a:gd name="connsiteY30" fmla="*/ 3005297 h 10612860"/>
              <a:gd name="connsiteX31" fmla="*/ 3194723 w 3195530"/>
              <a:gd name="connsiteY31" fmla="*/ 3333739 h 10612860"/>
              <a:gd name="connsiteX32" fmla="*/ 2857806 w 3195530"/>
              <a:gd name="connsiteY32" fmla="*/ 3656225 h 10612860"/>
              <a:gd name="connsiteX33" fmla="*/ 2542420 w 3195530"/>
              <a:gd name="connsiteY33" fmla="*/ 3660305 h 10612860"/>
              <a:gd name="connsiteX34" fmla="*/ 2461079 w 3195530"/>
              <a:gd name="connsiteY34" fmla="*/ 3610217 h 10612860"/>
              <a:gd name="connsiteX35" fmla="*/ 2503020 w 3195530"/>
              <a:gd name="connsiteY35" fmla="*/ 3730889 h 10612860"/>
              <a:gd name="connsiteX36" fmla="*/ 2445357 w 3195530"/>
              <a:gd name="connsiteY36" fmla="*/ 3730903 h 10612860"/>
              <a:gd name="connsiteX37" fmla="*/ 2445357 w 3195530"/>
              <a:gd name="connsiteY37" fmla="*/ 3964866 h 10612860"/>
              <a:gd name="connsiteX38" fmla="*/ 2459686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372115 w 3195530"/>
              <a:gd name="connsiteY91" fmla="*/ 3976393 h 10612860"/>
              <a:gd name="connsiteX92" fmla="*/ 348560 w 3195530"/>
              <a:gd name="connsiteY92" fmla="*/ 3964866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25501 w 3195530"/>
              <a:gd name="connsiteY95" fmla="*/ 3731402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348560 w 3195530"/>
              <a:gd name="connsiteY93" fmla="*/ 3964866 h 10612860"/>
              <a:gd name="connsiteX94" fmla="*/ 480370 w 3195530"/>
              <a:gd name="connsiteY94" fmla="*/ 3964866 h 10612860"/>
              <a:gd name="connsiteX95" fmla="*/ 480370 w 3195530"/>
              <a:gd name="connsiteY95" fmla="*/ 3731366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45358 w 3195530"/>
              <a:gd name="connsiteY40" fmla="*/ 3916228 h 10612860"/>
              <a:gd name="connsiteX41" fmla="*/ 2469021 w 3195530"/>
              <a:gd name="connsiteY41" fmla="*/ 4013875 h 10612860"/>
              <a:gd name="connsiteX42" fmla="*/ 2974950 w 3195530"/>
              <a:gd name="connsiteY42" fmla="*/ 5593332 h 10612860"/>
              <a:gd name="connsiteX43" fmla="*/ 2708419 w 3195530"/>
              <a:gd name="connsiteY43" fmla="*/ 5730659 h 10612860"/>
              <a:gd name="connsiteX44" fmla="*/ 2736752 w 3195530"/>
              <a:gd name="connsiteY44" fmla="*/ 6385004 h 10612860"/>
              <a:gd name="connsiteX45" fmla="*/ 2718427 w 3195530"/>
              <a:gd name="connsiteY45" fmla="*/ 7009774 h 10612860"/>
              <a:gd name="connsiteX46" fmla="*/ 2690545 w 3195530"/>
              <a:gd name="connsiteY46" fmla="*/ 7429203 h 10612860"/>
              <a:gd name="connsiteX47" fmla="*/ 2595054 w 3195530"/>
              <a:gd name="connsiteY47" fmla="*/ 7760350 h 10612860"/>
              <a:gd name="connsiteX48" fmla="*/ 2500175 w 3195530"/>
              <a:gd name="connsiteY48" fmla="*/ 7873515 h 10612860"/>
              <a:gd name="connsiteX49" fmla="*/ 2483431 w 3195530"/>
              <a:gd name="connsiteY49" fmla="*/ 8113645 h 10612860"/>
              <a:gd name="connsiteX50" fmla="*/ 2412136 w 3195530"/>
              <a:gd name="connsiteY50" fmla="*/ 8776730 h 10612860"/>
              <a:gd name="connsiteX51" fmla="*/ 2380366 w 3195530"/>
              <a:gd name="connsiteY51" fmla="*/ 9173347 h 10612860"/>
              <a:gd name="connsiteX52" fmla="*/ 2396889 w 3195530"/>
              <a:gd name="connsiteY52" fmla="*/ 9467957 h 10612860"/>
              <a:gd name="connsiteX53" fmla="*/ 2454833 w 3195530"/>
              <a:gd name="connsiteY53" fmla="*/ 9613145 h 10612860"/>
              <a:gd name="connsiteX54" fmla="*/ 2424209 w 3195530"/>
              <a:gd name="connsiteY54" fmla="*/ 9804339 h 10612860"/>
              <a:gd name="connsiteX55" fmla="*/ 3134866 w 3195530"/>
              <a:gd name="connsiteY55" fmla="*/ 10341562 h 10612860"/>
              <a:gd name="connsiteX56" fmla="*/ 3160024 w 3195530"/>
              <a:gd name="connsiteY56" fmla="*/ 10564964 h 10612860"/>
              <a:gd name="connsiteX57" fmla="*/ 2531417 w 3195530"/>
              <a:gd name="connsiteY57" fmla="*/ 10550290 h 10612860"/>
              <a:gd name="connsiteX58" fmla="*/ 1876236 w 3195530"/>
              <a:gd name="connsiteY58" fmla="*/ 10303490 h 10612860"/>
              <a:gd name="connsiteX59" fmla="*/ 1861870 w 3195530"/>
              <a:gd name="connsiteY59" fmla="*/ 10020777 h 10612860"/>
              <a:gd name="connsiteX60" fmla="*/ 1835213 w 3195530"/>
              <a:gd name="connsiteY60" fmla="*/ 9894183 h 10612860"/>
              <a:gd name="connsiteX61" fmla="*/ 1882681 w 3195530"/>
              <a:gd name="connsiteY61" fmla="*/ 9589781 h 10612860"/>
              <a:gd name="connsiteX62" fmla="*/ 1802386 w 3195530"/>
              <a:gd name="connsiteY62" fmla="*/ 9334796 h 10612860"/>
              <a:gd name="connsiteX63" fmla="*/ 1800887 w 3195530"/>
              <a:gd name="connsiteY63" fmla="*/ 8152789 h 10612860"/>
              <a:gd name="connsiteX64" fmla="*/ 1935942 w 3195530"/>
              <a:gd name="connsiteY64" fmla="*/ 7506024 h 10612860"/>
              <a:gd name="connsiteX65" fmla="*/ 1876110 w 3195530"/>
              <a:gd name="connsiteY65" fmla="*/ 7319701 h 10612860"/>
              <a:gd name="connsiteX66" fmla="*/ 1916465 w 3195530"/>
              <a:gd name="connsiteY66" fmla="*/ 7164091 h 10612860"/>
              <a:gd name="connsiteX67" fmla="*/ 1910193 w 3195530"/>
              <a:gd name="connsiteY67" fmla="*/ 6839348 h 10612860"/>
              <a:gd name="connsiteX68" fmla="*/ 1707813 w 3195530"/>
              <a:gd name="connsiteY68" fmla="*/ 6238651 h 10612860"/>
              <a:gd name="connsiteX69" fmla="*/ 1377613 w 3195530"/>
              <a:gd name="connsiteY69" fmla="*/ 7441295 h 10612860"/>
              <a:gd name="connsiteX70" fmla="*/ 1374660 w 3195530"/>
              <a:gd name="connsiteY70" fmla="*/ 7650818 h 10612860"/>
              <a:gd name="connsiteX71" fmla="*/ 1267540 w 3195530"/>
              <a:gd name="connsiteY71" fmla="*/ 7793055 h 10612860"/>
              <a:gd name="connsiteX72" fmla="*/ 1278558 w 3195530"/>
              <a:gd name="connsiteY72" fmla="*/ 7897618 h 10612860"/>
              <a:gd name="connsiteX73" fmla="*/ 1205942 w 3195530"/>
              <a:gd name="connsiteY73" fmla="*/ 8057305 h 10612860"/>
              <a:gd name="connsiteX74" fmla="*/ 1033520 w 3195530"/>
              <a:gd name="connsiteY74" fmla="*/ 9173347 h 10612860"/>
              <a:gd name="connsiteX75" fmla="*/ 1054274 w 3195530"/>
              <a:gd name="connsiteY75" fmla="*/ 9656724 h 10612860"/>
              <a:gd name="connsiteX76" fmla="*/ 990267 w 3195530"/>
              <a:gd name="connsiteY76" fmla="*/ 10063276 h 10612860"/>
              <a:gd name="connsiteX77" fmla="*/ 1368683 w 3195530"/>
              <a:gd name="connsiteY77" fmla="*/ 10442252 h 10612860"/>
              <a:gd name="connsiteX78" fmla="*/ 918876 w 3195530"/>
              <a:gd name="connsiteY78" fmla="*/ 10600044 h 10612860"/>
              <a:gd name="connsiteX79" fmla="*/ 474779 w 3195530"/>
              <a:gd name="connsiteY79" fmla="*/ 10287718 h 10612860"/>
              <a:gd name="connsiteX80" fmla="*/ 566182 w 3195530"/>
              <a:gd name="connsiteY80" fmla="*/ 10019896 h 10612860"/>
              <a:gd name="connsiteX81" fmla="*/ 460825 w 3195530"/>
              <a:gd name="connsiteY81" fmla="*/ 9692724 h 10612860"/>
              <a:gd name="connsiteX82" fmla="*/ 511587 w 3195530"/>
              <a:gd name="connsiteY82" fmla="*/ 9032388 h 10612860"/>
              <a:gd name="connsiteX83" fmla="*/ 622935 w 3195530"/>
              <a:gd name="connsiteY83" fmla="*/ 7525502 h 10612860"/>
              <a:gd name="connsiteX84" fmla="*/ 669466 w 3195530"/>
              <a:gd name="connsiteY84" fmla="*/ 7311969 h 10612860"/>
              <a:gd name="connsiteX85" fmla="*/ 689870 w 3195530"/>
              <a:gd name="connsiteY85" fmla="*/ 7037851 h 10612860"/>
              <a:gd name="connsiteX86" fmla="*/ 677180 w 3195530"/>
              <a:gd name="connsiteY86" fmla="*/ 6796735 h 10612860"/>
              <a:gd name="connsiteX87" fmla="*/ 587421 w 3195530"/>
              <a:gd name="connsiteY87" fmla="*/ 6210025 h 10612860"/>
              <a:gd name="connsiteX88" fmla="*/ 503127 w 3195530"/>
              <a:gd name="connsiteY88" fmla="*/ 5850688 h 10612860"/>
              <a:gd name="connsiteX89" fmla="*/ 304621 w 3195530"/>
              <a:gd name="connsiteY89" fmla="*/ 5601332 h 10612860"/>
              <a:gd name="connsiteX90" fmla="*/ 461987 w 3195530"/>
              <a:gd name="connsiteY90" fmla="*/ 4201579 h 10612860"/>
              <a:gd name="connsiteX91" fmla="*/ 480370 w 3195530"/>
              <a:gd name="connsiteY91" fmla="*/ 4073429 h 10612860"/>
              <a:gd name="connsiteX92" fmla="*/ 480370 w 3195530"/>
              <a:gd name="connsiteY92" fmla="*/ 4037882 h 10612860"/>
              <a:gd name="connsiteX93" fmla="*/ 430481 w 3195530"/>
              <a:gd name="connsiteY93" fmla="*/ 3966665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430481 w 3195530"/>
              <a:gd name="connsiteY91" fmla="*/ 3966665 h 10612860"/>
              <a:gd name="connsiteX92" fmla="*/ 480370 w 3195530"/>
              <a:gd name="connsiteY92" fmla="*/ 3731366 h 10612860"/>
              <a:gd name="connsiteX93" fmla="*/ 357520 w 3195530"/>
              <a:gd name="connsiteY93" fmla="*/ 3489579 h 10612860"/>
              <a:gd name="connsiteX94" fmla="*/ 296032 w 3195530"/>
              <a:gd name="connsiteY94" fmla="*/ 3332537 h 10612860"/>
              <a:gd name="connsiteX95" fmla="*/ 312879 w 3195530"/>
              <a:gd name="connsiteY95" fmla="*/ 3170839 h 10612860"/>
              <a:gd name="connsiteX96" fmla="*/ 258721 w 3195530"/>
              <a:gd name="connsiteY96" fmla="*/ 3134915 h 10612860"/>
              <a:gd name="connsiteX97" fmla="*/ 207412 w 3195530"/>
              <a:gd name="connsiteY97" fmla="*/ 2897913 h 10612860"/>
              <a:gd name="connsiteX98" fmla="*/ 54452 w 3195530"/>
              <a:gd name="connsiteY98" fmla="*/ 2538400 h 10612860"/>
              <a:gd name="connsiteX99" fmla="*/ 9303 w 3195530"/>
              <a:gd name="connsiteY99" fmla="*/ 2186090 h 10612860"/>
              <a:gd name="connsiteX100" fmla="*/ 81583 w 3195530"/>
              <a:gd name="connsiteY100" fmla="*/ 1743638 h 10612860"/>
              <a:gd name="connsiteX101" fmla="*/ 649543 w 3195530"/>
              <a:gd name="connsiteY101" fmla="*/ 1494582 h 10612860"/>
              <a:gd name="connsiteX102" fmla="*/ 945925 w 3195530"/>
              <a:gd name="connsiteY102" fmla="*/ 1232699 h 10612860"/>
              <a:gd name="connsiteX103" fmla="*/ 952102 w 3195530"/>
              <a:gd name="connsiteY103" fmla="*/ 1238129 h 10612860"/>
              <a:gd name="connsiteX104" fmla="*/ 1453685 w 3195530"/>
              <a:gd name="connsiteY104" fmla="*/ 1885887 h 10612860"/>
              <a:gd name="connsiteX105" fmla="*/ 1302916 w 3195530"/>
              <a:gd name="connsiteY105" fmla="*/ 1712325 h 10612860"/>
              <a:gd name="connsiteX106" fmla="*/ 1505401 w 3195530"/>
              <a:gd name="connsiteY106" fmla="*/ 1530023 h 10612860"/>
              <a:gd name="connsiteX107" fmla="*/ 1518343 w 3195530"/>
              <a:gd name="connsiteY107" fmla="*/ 1530185 h 10612860"/>
              <a:gd name="connsiteX108" fmla="*/ 1411743 w 3195530"/>
              <a:gd name="connsiteY108" fmla="*/ 1476618 h 10612860"/>
              <a:gd name="connsiteX109" fmla="*/ 1132853 w 3195530"/>
              <a:gd name="connsiteY109" fmla="*/ 1356460 h 10612860"/>
              <a:gd name="connsiteX110" fmla="*/ 987224 w 3195530"/>
              <a:gd name="connsiteY110" fmla="*/ 1196250 h 10612860"/>
              <a:gd name="connsiteX111" fmla="*/ 888169 w 3195530"/>
              <a:gd name="connsiteY111" fmla="*/ 929232 h 10612860"/>
              <a:gd name="connsiteX112" fmla="*/ 827953 w 3195530"/>
              <a:gd name="connsiteY112" fmla="*/ 971350 h 10612860"/>
              <a:gd name="connsiteX113" fmla="*/ 713322 w 3195530"/>
              <a:gd name="connsiteY113" fmla="*/ 695928 h 10612860"/>
              <a:gd name="connsiteX114" fmla="*/ 783974 w 3195530"/>
              <a:gd name="connsiteY114" fmla="*/ 630038 h 10612860"/>
              <a:gd name="connsiteX115" fmla="*/ 1290800 w 3195530"/>
              <a:gd name="connsiteY115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69021 w 3195530"/>
              <a:gd name="connsiteY38" fmla="*/ 4013875 h 10612860"/>
              <a:gd name="connsiteX39" fmla="*/ 2974950 w 3195530"/>
              <a:gd name="connsiteY39" fmla="*/ 5593332 h 10612860"/>
              <a:gd name="connsiteX40" fmla="*/ 2708419 w 3195530"/>
              <a:gd name="connsiteY40" fmla="*/ 5730659 h 10612860"/>
              <a:gd name="connsiteX41" fmla="*/ 2736752 w 3195530"/>
              <a:gd name="connsiteY41" fmla="*/ 6385004 h 10612860"/>
              <a:gd name="connsiteX42" fmla="*/ 2718427 w 3195530"/>
              <a:gd name="connsiteY42" fmla="*/ 7009774 h 10612860"/>
              <a:gd name="connsiteX43" fmla="*/ 2690545 w 3195530"/>
              <a:gd name="connsiteY43" fmla="*/ 7429203 h 10612860"/>
              <a:gd name="connsiteX44" fmla="*/ 2595054 w 3195530"/>
              <a:gd name="connsiteY44" fmla="*/ 7760350 h 10612860"/>
              <a:gd name="connsiteX45" fmla="*/ 2500175 w 3195530"/>
              <a:gd name="connsiteY45" fmla="*/ 7873515 h 10612860"/>
              <a:gd name="connsiteX46" fmla="*/ 2483431 w 3195530"/>
              <a:gd name="connsiteY46" fmla="*/ 8113645 h 10612860"/>
              <a:gd name="connsiteX47" fmla="*/ 2412136 w 3195530"/>
              <a:gd name="connsiteY47" fmla="*/ 8776730 h 10612860"/>
              <a:gd name="connsiteX48" fmla="*/ 2380366 w 3195530"/>
              <a:gd name="connsiteY48" fmla="*/ 9173347 h 10612860"/>
              <a:gd name="connsiteX49" fmla="*/ 2396889 w 3195530"/>
              <a:gd name="connsiteY49" fmla="*/ 9467957 h 10612860"/>
              <a:gd name="connsiteX50" fmla="*/ 2454833 w 3195530"/>
              <a:gd name="connsiteY50" fmla="*/ 9613145 h 10612860"/>
              <a:gd name="connsiteX51" fmla="*/ 2424209 w 3195530"/>
              <a:gd name="connsiteY51" fmla="*/ 9804339 h 10612860"/>
              <a:gd name="connsiteX52" fmla="*/ 3134866 w 3195530"/>
              <a:gd name="connsiteY52" fmla="*/ 10341562 h 10612860"/>
              <a:gd name="connsiteX53" fmla="*/ 3160024 w 3195530"/>
              <a:gd name="connsiteY53" fmla="*/ 10564964 h 10612860"/>
              <a:gd name="connsiteX54" fmla="*/ 2531417 w 3195530"/>
              <a:gd name="connsiteY54" fmla="*/ 10550290 h 10612860"/>
              <a:gd name="connsiteX55" fmla="*/ 1876236 w 3195530"/>
              <a:gd name="connsiteY55" fmla="*/ 10303490 h 10612860"/>
              <a:gd name="connsiteX56" fmla="*/ 1861870 w 3195530"/>
              <a:gd name="connsiteY56" fmla="*/ 10020777 h 10612860"/>
              <a:gd name="connsiteX57" fmla="*/ 1835213 w 3195530"/>
              <a:gd name="connsiteY57" fmla="*/ 9894183 h 10612860"/>
              <a:gd name="connsiteX58" fmla="*/ 1882681 w 3195530"/>
              <a:gd name="connsiteY58" fmla="*/ 9589781 h 10612860"/>
              <a:gd name="connsiteX59" fmla="*/ 1802386 w 3195530"/>
              <a:gd name="connsiteY59" fmla="*/ 9334796 h 10612860"/>
              <a:gd name="connsiteX60" fmla="*/ 1800887 w 3195530"/>
              <a:gd name="connsiteY60" fmla="*/ 8152789 h 10612860"/>
              <a:gd name="connsiteX61" fmla="*/ 1935942 w 3195530"/>
              <a:gd name="connsiteY61" fmla="*/ 7506024 h 10612860"/>
              <a:gd name="connsiteX62" fmla="*/ 1876110 w 3195530"/>
              <a:gd name="connsiteY62" fmla="*/ 7319701 h 10612860"/>
              <a:gd name="connsiteX63" fmla="*/ 1916465 w 3195530"/>
              <a:gd name="connsiteY63" fmla="*/ 7164091 h 10612860"/>
              <a:gd name="connsiteX64" fmla="*/ 1910193 w 3195530"/>
              <a:gd name="connsiteY64" fmla="*/ 6839348 h 10612860"/>
              <a:gd name="connsiteX65" fmla="*/ 1707813 w 3195530"/>
              <a:gd name="connsiteY65" fmla="*/ 6238651 h 10612860"/>
              <a:gd name="connsiteX66" fmla="*/ 1377613 w 3195530"/>
              <a:gd name="connsiteY66" fmla="*/ 7441295 h 10612860"/>
              <a:gd name="connsiteX67" fmla="*/ 1374660 w 3195530"/>
              <a:gd name="connsiteY67" fmla="*/ 7650818 h 10612860"/>
              <a:gd name="connsiteX68" fmla="*/ 1267540 w 3195530"/>
              <a:gd name="connsiteY68" fmla="*/ 7793055 h 10612860"/>
              <a:gd name="connsiteX69" fmla="*/ 1278558 w 3195530"/>
              <a:gd name="connsiteY69" fmla="*/ 7897618 h 10612860"/>
              <a:gd name="connsiteX70" fmla="*/ 1205942 w 3195530"/>
              <a:gd name="connsiteY70" fmla="*/ 8057305 h 10612860"/>
              <a:gd name="connsiteX71" fmla="*/ 1033520 w 3195530"/>
              <a:gd name="connsiteY71" fmla="*/ 9173347 h 10612860"/>
              <a:gd name="connsiteX72" fmla="*/ 1054274 w 3195530"/>
              <a:gd name="connsiteY72" fmla="*/ 9656724 h 10612860"/>
              <a:gd name="connsiteX73" fmla="*/ 990267 w 3195530"/>
              <a:gd name="connsiteY73" fmla="*/ 10063276 h 10612860"/>
              <a:gd name="connsiteX74" fmla="*/ 1368683 w 3195530"/>
              <a:gd name="connsiteY74" fmla="*/ 10442252 h 10612860"/>
              <a:gd name="connsiteX75" fmla="*/ 918876 w 3195530"/>
              <a:gd name="connsiteY75" fmla="*/ 10600044 h 10612860"/>
              <a:gd name="connsiteX76" fmla="*/ 474779 w 3195530"/>
              <a:gd name="connsiteY76" fmla="*/ 10287718 h 10612860"/>
              <a:gd name="connsiteX77" fmla="*/ 566182 w 3195530"/>
              <a:gd name="connsiteY77" fmla="*/ 10019896 h 10612860"/>
              <a:gd name="connsiteX78" fmla="*/ 460825 w 3195530"/>
              <a:gd name="connsiteY78" fmla="*/ 9692724 h 10612860"/>
              <a:gd name="connsiteX79" fmla="*/ 511587 w 3195530"/>
              <a:gd name="connsiteY79" fmla="*/ 9032388 h 10612860"/>
              <a:gd name="connsiteX80" fmla="*/ 622935 w 3195530"/>
              <a:gd name="connsiteY80" fmla="*/ 7525502 h 10612860"/>
              <a:gd name="connsiteX81" fmla="*/ 669466 w 3195530"/>
              <a:gd name="connsiteY81" fmla="*/ 7311969 h 10612860"/>
              <a:gd name="connsiteX82" fmla="*/ 689870 w 3195530"/>
              <a:gd name="connsiteY82" fmla="*/ 7037851 h 10612860"/>
              <a:gd name="connsiteX83" fmla="*/ 677180 w 3195530"/>
              <a:gd name="connsiteY83" fmla="*/ 6796735 h 10612860"/>
              <a:gd name="connsiteX84" fmla="*/ 587421 w 3195530"/>
              <a:gd name="connsiteY84" fmla="*/ 6210025 h 10612860"/>
              <a:gd name="connsiteX85" fmla="*/ 503127 w 3195530"/>
              <a:gd name="connsiteY85" fmla="*/ 5850688 h 10612860"/>
              <a:gd name="connsiteX86" fmla="*/ 304621 w 3195530"/>
              <a:gd name="connsiteY86" fmla="*/ 5601332 h 10612860"/>
              <a:gd name="connsiteX87" fmla="*/ 461987 w 3195530"/>
              <a:gd name="connsiteY87" fmla="*/ 4201579 h 10612860"/>
              <a:gd name="connsiteX88" fmla="*/ 480370 w 3195530"/>
              <a:gd name="connsiteY88" fmla="*/ 4073429 h 10612860"/>
              <a:gd name="connsiteX89" fmla="*/ 480370 w 3195530"/>
              <a:gd name="connsiteY89" fmla="*/ 4037882 h 10612860"/>
              <a:gd name="connsiteX90" fmla="*/ 430481 w 3195530"/>
              <a:gd name="connsiteY90" fmla="*/ 3966665 h 10612860"/>
              <a:gd name="connsiteX91" fmla="*/ 480370 w 3195530"/>
              <a:gd name="connsiteY91" fmla="*/ 3731366 h 10612860"/>
              <a:gd name="connsiteX92" fmla="*/ 357520 w 3195530"/>
              <a:gd name="connsiteY92" fmla="*/ 3489579 h 10612860"/>
              <a:gd name="connsiteX93" fmla="*/ 296032 w 3195530"/>
              <a:gd name="connsiteY93" fmla="*/ 3332537 h 10612860"/>
              <a:gd name="connsiteX94" fmla="*/ 312879 w 3195530"/>
              <a:gd name="connsiteY94" fmla="*/ 3170839 h 10612860"/>
              <a:gd name="connsiteX95" fmla="*/ 258721 w 3195530"/>
              <a:gd name="connsiteY95" fmla="*/ 3134915 h 10612860"/>
              <a:gd name="connsiteX96" fmla="*/ 207412 w 3195530"/>
              <a:gd name="connsiteY96" fmla="*/ 2897913 h 10612860"/>
              <a:gd name="connsiteX97" fmla="*/ 54452 w 3195530"/>
              <a:gd name="connsiteY97" fmla="*/ 2538400 h 10612860"/>
              <a:gd name="connsiteX98" fmla="*/ 9303 w 3195530"/>
              <a:gd name="connsiteY98" fmla="*/ 2186090 h 10612860"/>
              <a:gd name="connsiteX99" fmla="*/ 81583 w 3195530"/>
              <a:gd name="connsiteY99" fmla="*/ 1743638 h 10612860"/>
              <a:gd name="connsiteX100" fmla="*/ 649543 w 3195530"/>
              <a:gd name="connsiteY100" fmla="*/ 1494582 h 10612860"/>
              <a:gd name="connsiteX101" fmla="*/ 945925 w 3195530"/>
              <a:gd name="connsiteY101" fmla="*/ 1232699 h 10612860"/>
              <a:gd name="connsiteX102" fmla="*/ 952102 w 3195530"/>
              <a:gd name="connsiteY102" fmla="*/ 1238129 h 10612860"/>
              <a:gd name="connsiteX103" fmla="*/ 1453685 w 3195530"/>
              <a:gd name="connsiteY103" fmla="*/ 1885887 h 10612860"/>
              <a:gd name="connsiteX104" fmla="*/ 1302916 w 3195530"/>
              <a:gd name="connsiteY104" fmla="*/ 1712325 h 10612860"/>
              <a:gd name="connsiteX105" fmla="*/ 1505401 w 3195530"/>
              <a:gd name="connsiteY105" fmla="*/ 1530023 h 10612860"/>
              <a:gd name="connsiteX106" fmla="*/ 1518343 w 3195530"/>
              <a:gd name="connsiteY106" fmla="*/ 1530185 h 10612860"/>
              <a:gd name="connsiteX107" fmla="*/ 1411743 w 3195530"/>
              <a:gd name="connsiteY107" fmla="*/ 1476618 h 10612860"/>
              <a:gd name="connsiteX108" fmla="*/ 1132853 w 3195530"/>
              <a:gd name="connsiteY108" fmla="*/ 1356460 h 10612860"/>
              <a:gd name="connsiteX109" fmla="*/ 987224 w 3195530"/>
              <a:gd name="connsiteY109" fmla="*/ 1196250 h 10612860"/>
              <a:gd name="connsiteX110" fmla="*/ 888169 w 3195530"/>
              <a:gd name="connsiteY110" fmla="*/ 929232 h 10612860"/>
              <a:gd name="connsiteX111" fmla="*/ 827953 w 3195530"/>
              <a:gd name="connsiteY111" fmla="*/ 971350 h 10612860"/>
              <a:gd name="connsiteX112" fmla="*/ 713322 w 3195530"/>
              <a:gd name="connsiteY112" fmla="*/ 695928 h 10612860"/>
              <a:gd name="connsiteX113" fmla="*/ 783974 w 3195530"/>
              <a:gd name="connsiteY113" fmla="*/ 630038 h 10612860"/>
              <a:gd name="connsiteX114" fmla="*/ 1290800 w 3195530"/>
              <a:gd name="connsiteY114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445357 w 3195530"/>
              <a:gd name="connsiteY36" fmla="*/ 3730903 h 10612860"/>
              <a:gd name="connsiteX37" fmla="*/ 2469021 w 3195530"/>
              <a:gd name="connsiteY37" fmla="*/ 4013875 h 10612860"/>
              <a:gd name="connsiteX38" fmla="*/ 2974950 w 3195530"/>
              <a:gd name="connsiteY38" fmla="*/ 5593332 h 10612860"/>
              <a:gd name="connsiteX39" fmla="*/ 2708419 w 3195530"/>
              <a:gd name="connsiteY39" fmla="*/ 5730659 h 10612860"/>
              <a:gd name="connsiteX40" fmla="*/ 2736752 w 3195530"/>
              <a:gd name="connsiteY40" fmla="*/ 6385004 h 10612860"/>
              <a:gd name="connsiteX41" fmla="*/ 2718427 w 3195530"/>
              <a:gd name="connsiteY41" fmla="*/ 7009774 h 10612860"/>
              <a:gd name="connsiteX42" fmla="*/ 2690545 w 3195530"/>
              <a:gd name="connsiteY42" fmla="*/ 7429203 h 10612860"/>
              <a:gd name="connsiteX43" fmla="*/ 2595054 w 3195530"/>
              <a:gd name="connsiteY43" fmla="*/ 7760350 h 10612860"/>
              <a:gd name="connsiteX44" fmla="*/ 2500175 w 3195530"/>
              <a:gd name="connsiteY44" fmla="*/ 7873515 h 10612860"/>
              <a:gd name="connsiteX45" fmla="*/ 2483431 w 3195530"/>
              <a:gd name="connsiteY45" fmla="*/ 8113645 h 10612860"/>
              <a:gd name="connsiteX46" fmla="*/ 2412136 w 3195530"/>
              <a:gd name="connsiteY46" fmla="*/ 8776730 h 10612860"/>
              <a:gd name="connsiteX47" fmla="*/ 2380366 w 3195530"/>
              <a:gd name="connsiteY47" fmla="*/ 9173347 h 10612860"/>
              <a:gd name="connsiteX48" fmla="*/ 2396889 w 3195530"/>
              <a:gd name="connsiteY48" fmla="*/ 9467957 h 10612860"/>
              <a:gd name="connsiteX49" fmla="*/ 2454833 w 3195530"/>
              <a:gd name="connsiteY49" fmla="*/ 9613145 h 10612860"/>
              <a:gd name="connsiteX50" fmla="*/ 2424209 w 3195530"/>
              <a:gd name="connsiteY50" fmla="*/ 9804339 h 10612860"/>
              <a:gd name="connsiteX51" fmla="*/ 3134866 w 3195530"/>
              <a:gd name="connsiteY51" fmla="*/ 10341562 h 10612860"/>
              <a:gd name="connsiteX52" fmla="*/ 3160024 w 3195530"/>
              <a:gd name="connsiteY52" fmla="*/ 10564964 h 10612860"/>
              <a:gd name="connsiteX53" fmla="*/ 2531417 w 3195530"/>
              <a:gd name="connsiteY53" fmla="*/ 10550290 h 10612860"/>
              <a:gd name="connsiteX54" fmla="*/ 1876236 w 3195530"/>
              <a:gd name="connsiteY54" fmla="*/ 10303490 h 10612860"/>
              <a:gd name="connsiteX55" fmla="*/ 1861870 w 3195530"/>
              <a:gd name="connsiteY55" fmla="*/ 10020777 h 10612860"/>
              <a:gd name="connsiteX56" fmla="*/ 1835213 w 3195530"/>
              <a:gd name="connsiteY56" fmla="*/ 9894183 h 10612860"/>
              <a:gd name="connsiteX57" fmla="*/ 1882681 w 3195530"/>
              <a:gd name="connsiteY57" fmla="*/ 9589781 h 10612860"/>
              <a:gd name="connsiteX58" fmla="*/ 1802386 w 3195530"/>
              <a:gd name="connsiteY58" fmla="*/ 9334796 h 10612860"/>
              <a:gd name="connsiteX59" fmla="*/ 1800887 w 3195530"/>
              <a:gd name="connsiteY59" fmla="*/ 8152789 h 10612860"/>
              <a:gd name="connsiteX60" fmla="*/ 1935942 w 3195530"/>
              <a:gd name="connsiteY60" fmla="*/ 7506024 h 10612860"/>
              <a:gd name="connsiteX61" fmla="*/ 1876110 w 3195530"/>
              <a:gd name="connsiteY61" fmla="*/ 7319701 h 10612860"/>
              <a:gd name="connsiteX62" fmla="*/ 1916465 w 3195530"/>
              <a:gd name="connsiteY62" fmla="*/ 7164091 h 10612860"/>
              <a:gd name="connsiteX63" fmla="*/ 1910193 w 3195530"/>
              <a:gd name="connsiteY63" fmla="*/ 6839348 h 10612860"/>
              <a:gd name="connsiteX64" fmla="*/ 1707813 w 3195530"/>
              <a:gd name="connsiteY64" fmla="*/ 6238651 h 10612860"/>
              <a:gd name="connsiteX65" fmla="*/ 1377613 w 3195530"/>
              <a:gd name="connsiteY65" fmla="*/ 7441295 h 10612860"/>
              <a:gd name="connsiteX66" fmla="*/ 1374660 w 3195530"/>
              <a:gd name="connsiteY66" fmla="*/ 7650818 h 10612860"/>
              <a:gd name="connsiteX67" fmla="*/ 1267540 w 3195530"/>
              <a:gd name="connsiteY67" fmla="*/ 7793055 h 10612860"/>
              <a:gd name="connsiteX68" fmla="*/ 1278558 w 3195530"/>
              <a:gd name="connsiteY68" fmla="*/ 7897618 h 10612860"/>
              <a:gd name="connsiteX69" fmla="*/ 1205942 w 3195530"/>
              <a:gd name="connsiteY69" fmla="*/ 8057305 h 10612860"/>
              <a:gd name="connsiteX70" fmla="*/ 1033520 w 3195530"/>
              <a:gd name="connsiteY70" fmla="*/ 9173347 h 10612860"/>
              <a:gd name="connsiteX71" fmla="*/ 1054274 w 3195530"/>
              <a:gd name="connsiteY71" fmla="*/ 9656724 h 10612860"/>
              <a:gd name="connsiteX72" fmla="*/ 990267 w 3195530"/>
              <a:gd name="connsiteY72" fmla="*/ 10063276 h 10612860"/>
              <a:gd name="connsiteX73" fmla="*/ 1368683 w 3195530"/>
              <a:gd name="connsiteY73" fmla="*/ 10442252 h 10612860"/>
              <a:gd name="connsiteX74" fmla="*/ 918876 w 3195530"/>
              <a:gd name="connsiteY74" fmla="*/ 10600044 h 10612860"/>
              <a:gd name="connsiteX75" fmla="*/ 474779 w 3195530"/>
              <a:gd name="connsiteY75" fmla="*/ 10287718 h 10612860"/>
              <a:gd name="connsiteX76" fmla="*/ 566182 w 3195530"/>
              <a:gd name="connsiteY76" fmla="*/ 10019896 h 10612860"/>
              <a:gd name="connsiteX77" fmla="*/ 460825 w 3195530"/>
              <a:gd name="connsiteY77" fmla="*/ 9692724 h 10612860"/>
              <a:gd name="connsiteX78" fmla="*/ 511587 w 3195530"/>
              <a:gd name="connsiteY78" fmla="*/ 9032388 h 10612860"/>
              <a:gd name="connsiteX79" fmla="*/ 622935 w 3195530"/>
              <a:gd name="connsiteY79" fmla="*/ 7525502 h 10612860"/>
              <a:gd name="connsiteX80" fmla="*/ 669466 w 3195530"/>
              <a:gd name="connsiteY80" fmla="*/ 7311969 h 10612860"/>
              <a:gd name="connsiteX81" fmla="*/ 689870 w 3195530"/>
              <a:gd name="connsiteY81" fmla="*/ 7037851 h 10612860"/>
              <a:gd name="connsiteX82" fmla="*/ 677180 w 3195530"/>
              <a:gd name="connsiteY82" fmla="*/ 6796735 h 10612860"/>
              <a:gd name="connsiteX83" fmla="*/ 587421 w 3195530"/>
              <a:gd name="connsiteY83" fmla="*/ 6210025 h 10612860"/>
              <a:gd name="connsiteX84" fmla="*/ 503127 w 3195530"/>
              <a:gd name="connsiteY84" fmla="*/ 5850688 h 10612860"/>
              <a:gd name="connsiteX85" fmla="*/ 304621 w 3195530"/>
              <a:gd name="connsiteY85" fmla="*/ 5601332 h 10612860"/>
              <a:gd name="connsiteX86" fmla="*/ 461987 w 3195530"/>
              <a:gd name="connsiteY86" fmla="*/ 4201579 h 10612860"/>
              <a:gd name="connsiteX87" fmla="*/ 480370 w 3195530"/>
              <a:gd name="connsiteY87" fmla="*/ 4073429 h 10612860"/>
              <a:gd name="connsiteX88" fmla="*/ 480370 w 3195530"/>
              <a:gd name="connsiteY88" fmla="*/ 4037882 h 10612860"/>
              <a:gd name="connsiteX89" fmla="*/ 430481 w 3195530"/>
              <a:gd name="connsiteY89" fmla="*/ 3966665 h 10612860"/>
              <a:gd name="connsiteX90" fmla="*/ 480370 w 3195530"/>
              <a:gd name="connsiteY90" fmla="*/ 3731366 h 10612860"/>
              <a:gd name="connsiteX91" fmla="*/ 357520 w 3195530"/>
              <a:gd name="connsiteY91" fmla="*/ 3489579 h 10612860"/>
              <a:gd name="connsiteX92" fmla="*/ 296032 w 3195530"/>
              <a:gd name="connsiteY92" fmla="*/ 3332537 h 10612860"/>
              <a:gd name="connsiteX93" fmla="*/ 312879 w 3195530"/>
              <a:gd name="connsiteY93" fmla="*/ 3170839 h 10612860"/>
              <a:gd name="connsiteX94" fmla="*/ 258721 w 3195530"/>
              <a:gd name="connsiteY94" fmla="*/ 3134915 h 10612860"/>
              <a:gd name="connsiteX95" fmla="*/ 207412 w 3195530"/>
              <a:gd name="connsiteY95" fmla="*/ 2897913 h 10612860"/>
              <a:gd name="connsiteX96" fmla="*/ 54452 w 3195530"/>
              <a:gd name="connsiteY96" fmla="*/ 2538400 h 10612860"/>
              <a:gd name="connsiteX97" fmla="*/ 9303 w 3195530"/>
              <a:gd name="connsiteY97" fmla="*/ 2186090 h 10612860"/>
              <a:gd name="connsiteX98" fmla="*/ 81583 w 3195530"/>
              <a:gd name="connsiteY98" fmla="*/ 1743638 h 10612860"/>
              <a:gd name="connsiteX99" fmla="*/ 649543 w 3195530"/>
              <a:gd name="connsiteY99" fmla="*/ 1494582 h 10612860"/>
              <a:gd name="connsiteX100" fmla="*/ 945925 w 3195530"/>
              <a:gd name="connsiteY100" fmla="*/ 1232699 h 10612860"/>
              <a:gd name="connsiteX101" fmla="*/ 952102 w 3195530"/>
              <a:gd name="connsiteY101" fmla="*/ 1238129 h 10612860"/>
              <a:gd name="connsiteX102" fmla="*/ 1453685 w 3195530"/>
              <a:gd name="connsiteY102" fmla="*/ 1885887 h 10612860"/>
              <a:gd name="connsiteX103" fmla="*/ 1302916 w 3195530"/>
              <a:gd name="connsiteY103" fmla="*/ 1712325 h 10612860"/>
              <a:gd name="connsiteX104" fmla="*/ 1505401 w 3195530"/>
              <a:gd name="connsiteY104" fmla="*/ 1530023 h 10612860"/>
              <a:gd name="connsiteX105" fmla="*/ 1518343 w 3195530"/>
              <a:gd name="connsiteY105" fmla="*/ 1530185 h 10612860"/>
              <a:gd name="connsiteX106" fmla="*/ 1411743 w 3195530"/>
              <a:gd name="connsiteY106" fmla="*/ 1476618 h 10612860"/>
              <a:gd name="connsiteX107" fmla="*/ 1132853 w 3195530"/>
              <a:gd name="connsiteY107" fmla="*/ 1356460 h 10612860"/>
              <a:gd name="connsiteX108" fmla="*/ 987224 w 3195530"/>
              <a:gd name="connsiteY108" fmla="*/ 1196250 h 10612860"/>
              <a:gd name="connsiteX109" fmla="*/ 888169 w 3195530"/>
              <a:gd name="connsiteY109" fmla="*/ 929232 h 10612860"/>
              <a:gd name="connsiteX110" fmla="*/ 827953 w 3195530"/>
              <a:gd name="connsiteY110" fmla="*/ 971350 h 10612860"/>
              <a:gd name="connsiteX111" fmla="*/ 713322 w 3195530"/>
              <a:gd name="connsiteY111" fmla="*/ 695928 h 10612860"/>
              <a:gd name="connsiteX112" fmla="*/ 783974 w 3195530"/>
              <a:gd name="connsiteY112" fmla="*/ 630038 h 10612860"/>
              <a:gd name="connsiteX113" fmla="*/ 1290800 w 3195530"/>
              <a:gd name="connsiteY113" fmla="*/ 0 h 106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195530" h="10612860">
                <a:moveTo>
                  <a:pt x="1763037" y="2903008"/>
                </a:moveTo>
                <a:cubicBezTo>
                  <a:pt x="1885202" y="3033635"/>
                  <a:pt x="1872984" y="3065139"/>
                  <a:pt x="1850995" y="3156579"/>
                </a:cubicBezTo>
                <a:cubicBezTo>
                  <a:pt x="1916962" y="3145053"/>
                  <a:pt x="1941396" y="3013657"/>
                  <a:pt x="1868097" y="2960638"/>
                </a:cubicBezTo>
                <a:lnTo>
                  <a:pt x="1763037" y="2903008"/>
                </a:lnTo>
                <a:close/>
                <a:moveTo>
                  <a:pt x="1290800" y="0"/>
                </a:moveTo>
                <a:cubicBezTo>
                  <a:pt x="1801445" y="7956"/>
                  <a:pt x="1808775" y="336334"/>
                  <a:pt x="1852755" y="556368"/>
                </a:cubicBezTo>
                <a:cubicBezTo>
                  <a:pt x="1963687" y="508007"/>
                  <a:pt x="1888928" y="775456"/>
                  <a:pt x="1880139" y="826219"/>
                </a:cubicBezTo>
                <a:cubicBezTo>
                  <a:pt x="1853721" y="920973"/>
                  <a:pt x="1832190" y="902771"/>
                  <a:pt x="1800885" y="889179"/>
                </a:cubicBezTo>
                <a:cubicBezTo>
                  <a:pt x="1794692" y="1052768"/>
                  <a:pt x="1749407" y="1133370"/>
                  <a:pt x="1665029" y="1234718"/>
                </a:cubicBezTo>
                <a:cubicBezTo>
                  <a:pt x="1652388" y="1274130"/>
                  <a:pt x="1654407" y="1304321"/>
                  <a:pt x="1649096" y="1339123"/>
                </a:cubicBezTo>
                <a:cubicBezTo>
                  <a:pt x="1649324" y="1430088"/>
                  <a:pt x="1591182" y="1487163"/>
                  <a:pt x="1534696" y="1530388"/>
                </a:cubicBezTo>
                <a:cubicBezTo>
                  <a:pt x="1631138" y="1537326"/>
                  <a:pt x="1656218" y="1674523"/>
                  <a:pt x="1721540" y="1740863"/>
                </a:cubicBezTo>
                <a:cubicBezTo>
                  <a:pt x="1723080" y="1745641"/>
                  <a:pt x="1724169" y="1750405"/>
                  <a:pt x="1724957" y="1755132"/>
                </a:cubicBezTo>
                <a:lnTo>
                  <a:pt x="1652304" y="1750313"/>
                </a:lnTo>
                <a:lnTo>
                  <a:pt x="1751358" y="1930550"/>
                </a:lnTo>
                <a:cubicBezTo>
                  <a:pt x="1734495" y="1865727"/>
                  <a:pt x="1738270" y="1816989"/>
                  <a:pt x="1724957" y="1755132"/>
                </a:cubicBezTo>
                <a:lnTo>
                  <a:pt x="1736291" y="1755884"/>
                </a:lnTo>
                <a:lnTo>
                  <a:pt x="1721540" y="1740863"/>
                </a:lnTo>
                <a:cubicBezTo>
                  <a:pt x="1712755" y="1703995"/>
                  <a:pt x="1697127" y="1662129"/>
                  <a:pt x="1667880" y="1609649"/>
                </a:cubicBezTo>
                <a:lnTo>
                  <a:pt x="1658106" y="1372022"/>
                </a:lnTo>
                <a:cubicBezTo>
                  <a:pt x="1691718" y="1475323"/>
                  <a:pt x="1705784" y="1525605"/>
                  <a:pt x="1734509" y="1541309"/>
                </a:cubicBezTo>
                <a:cubicBezTo>
                  <a:pt x="1938405" y="1625368"/>
                  <a:pt x="2120309" y="1644883"/>
                  <a:pt x="2326647" y="1715111"/>
                </a:cubicBezTo>
                <a:cubicBezTo>
                  <a:pt x="2387577" y="1741653"/>
                  <a:pt x="2468052" y="1735922"/>
                  <a:pt x="2509435" y="1794736"/>
                </a:cubicBezTo>
                <a:cubicBezTo>
                  <a:pt x="2578423" y="1861987"/>
                  <a:pt x="2583886" y="2028360"/>
                  <a:pt x="2606453" y="2095611"/>
                </a:cubicBezTo>
                <a:cubicBezTo>
                  <a:pt x="2645682" y="2153081"/>
                  <a:pt x="2650703" y="2150616"/>
                  <a:pt x="2672829" y="2178119"/>
                </a:cubicBezTo>
                <a:cubicBezTo>
                  <a:pt x="2671964" y="2219628"/>
                  <a:pt x="2671098" y="2261137"/>
                  <a:pt x="2670233" y="2302646"/>
                </a:cubicBezTo>
                <a:cubicBezTo>
                  <a:pt x="2698229" y="2345244"/>
                  <a:pt x="2677359" y="2320992"/>
                  <a:pt x="2712685" y="2352064"/>
                </a:cubicBezTo>
                <a:lnTo>
                  <a:pt x="2702149" y="2404747"/>
                </a:lnTo>
                <a:cubicBezTo>
                  <a:pt x="2725733" y="2417650"/>
                  <a:pt x="2734657" y="2405196"/>
                  <a:pt x="2763128" y="2436539"/>
                </a:cubicBezTo>
                <a:cubicBezTo>
                  <a:pt x="2783404" y="2468460"/>
                  <a:pt x="2759701" y="2504990"/>
                  <a:pt x="2757987" y="2539216"/>
                </a:cubicBezTo>
                <a:cubicBezTo>
                  <a:pt x="2830675" y="2570897"/>
                  <a:pt x="2952228" y="2786992"/>
                  <a:pt x="3024915" y="2938542"/>
                </a:cubicBezTo>
                <a:lnTo>
                  <a:pt x="3138120" y="3005297"/>
                </a:lnTo>
                <a:cubicBezTo>
                  <a:pt x="3176534" y="3119388"/>
                  <a:pt x="3200288" y="3168933"/>
                  <a:pt x="3194723" y="3333739"/>
                </a:cubicBezTo>
                <a:cubicBezTo>
                  <a:pt x="3121510" y="3499632"/>
                  <a:pt x="3109378" y="3603286"/>
                  <a:pt x="2857806" y="3656225"/>
                </a:cubicBezTo>
                <a:lnTo>
                  <a:pt x="2542420" y="3660305"/>
                </a:lnTo>
                <a:cubicBezTo>
                  <a:pt x="2487616" y="3649756"/>
                  <a:pt x="2506110" y="3650733"/>
                  <a:pt x="2461079" y="3610217"/>
                </a:cubicBezTo>
                <a:lnTo>
                  <a:pt x="2445357" y="3730903"/>
                </a:lnTo>
                <a:lnTo>
                  <a:pt x="2469021" y="4013875"/>
                </a:lnTo>
                <a:cubicBezTo>
                  <a:pt x="2533134" y="4303569"/>
                  <a:pt x="2824378" y="5106399"/>
                  <a:pt x="2974950" y="5593332"/>
                </a:cubicBezTo>
                <a:cubicBezTo>
                  <a:pt x="3011367" y="5707926"/>
                  <a:pt x="2843607" y="5642497"/>
                  <a:pt x="2708419" y="5730659"/>
                </a:cubicBezTo>
                <a:cubicBezTo>
                  <a:pt x="2757344" y="5999535"/>
                  <a:pt x="2737509" y="6102898"/>
                  <a:pt x="2736752" y="6385004"/>
                </a:cubicBezTo>
                <a:cubicBezTo>
                  <a:pt x="2736620" y="6633185"/>
                  <a:pt x="2747845" y="6839701"/>
                  <a:pt x="2718427" y="7009774"/>
                </a:cubicBezTo>
                <a:cubicBezTo>
                  <a:pt x="2666595" y="7086786"/>
                  <a:pt x="2735962" y="7280136"/>
                  <a:pt x="2690545" y="7429203"/>
                </a:cubicBezTo>
                <a:cubicBezTo>
                  <a:pt x="2634529" y="7582454"/>
                  <a:pt x="2615963" y="7594947"/>
                  <a:pt x="2595054" y="7760350"/>
                </a:cubicBezTo>
                <a:cubicBezTo>
                  <a:pt x="2588928" y="7805572"/>
                  <a:pt x="2483805" y="7828293"/>
                  <a:pt x="2500175" y="7873515"/>
                </a:cubicBezTo>
                <a:cubicBezTo>
                  <a:pt x="2579762" y="8026219"/>
                  <a:pt x="2466379" y="8049122"/>
                  <a:pt x="2483431" y="8113645"/>
                </a:cubicBezTo>
                <a:cubicBezTo>
                  <a:pt x="2517403" y="8288153"/>
                  <a:pt x="2436363" y="8606939"/>
                  <a:pt x="2412136" y="8776730"/>
                </a:cubicBezTo>
                <a:cubicBezTo>
                  <a:pt x="2369240" y="8959967"/>
                  <a:pt x="2353609" y="9066251"/>
                  <a:pt x="2380366" y="9173347"/>
                </a:cubicBezTo>
                <a:cubicBezTo>
                  <a:pt x="2432405" y="9284240"/>
                  <a:pt x="2442141" y="9369753"/>
                  <a:pt x="2396889" y="9467957"/>
                </a:cubicBezTo>
                <a:cubicBezTo>
                  <a:pt x="2363285" y="9537774"/>
                  <a:pt x="2376298" y="9577438"/>
                  <a:pt x="2454833" y="9613145"/>
                </a:cubicBezTo>
                <a:cubicBezTo>
                  <a:pt x="2491303" y="9642018"/>
                  <a:pt x="2530300" y="9658824"/>
                  <a:pt x="2424209" y="9804339"/>
                </a:cubicBezTo>
                <a:cubicBezTo>
                  <a:pt x="2356358" y="9899657"/>
                  <a:pt x="2771113" y="10115384"/>
                  <a:pt x="3134866" y="10341562"/>
                </a:cubicBezTo>
                <a:cubicBezTo>
                  <a:pt x="3198279" y="10390076"/>
                  <a:pt x="3220414" y="10515372"/>
                  <a:pt x="3160024" y="10564964"/>
                </a:cubicBezTo>
                <a:cubicBezTo>
                  <a:pt x="3063292" y="10600964"/>
                  <a:pt x="2776202" y="10577739"/>
                  <a:pt x="2531417" y="10550290"/>
                </a:cubicBezTo>
                <a:cubicBezTo>
                  <a:pt x="2270722" y="10510324"/>
                  <a:pt x="2132699" y="10411138"/>
                  <a:pt x="1876236" y="10303490"/>
                </a:cubicBezTo>
                <a:cubicBezTo>
                  <a:pt x="1796716" y="10260760"/>
                  <a:pt x="1856789" y="10099505"/>
                  <a:pt x="1861870" y="10020777"/>
                </a:cubicBezTo>
                <a:cubicBezTo>
                  <a:pt x="1875485" y="9978580"/>
                  <a:pt x="1808100" y="9931880"/>
                  <a:pt x="1835213" y="9894183"/>
                </a:cubicBezTo>
                <a:cubicBezTo>
                  <a:pt x="1921808" y="9780870"/>
                  <a:pt x="1753517" y="9679787"/>
                  <a:pt x="1882681" y="9589781"/>
                </a:cubicBezTo>
                <a:cubicBezTo>
                  <a:pt x="1923556" y="9549469"/>
                  <a:pt x="1807828" y="9495425"/>
                  <a:pt x="1802386" y="9334796"/>
                </a:cubicBezTo>
                <a:cubicBezTo>
                  <a:pt x="1822325" y="9064188"/>
                  <a:pt x="1759591" y="8373565"/>
                  <a:pt x="1800887" y="8152789"/>
                </a:cubicBezTo>
                <a:cubicBezTo>
                  <a:pt x="1845905" y="7937201"/>
                  <a:pt x="1869773" y="7666622"/>
                  <a:pt x="1935942" y="7506024"/>
                </a:cubicBezTo>
                <a:cubicBezTo>
                  <a:pt x="1956496" y="7425915"/>
                  <a:pt x="1882555" y="7399809"/>
                  <a:pt x="1876110" y="7319701"/>
                </a:cubicBezTo>
                <a:cubicBezTo>
                  <a:pt x="1873064" y="7251333"/>
                  <a:pt x="1978010" y="7223460"/>
                  <a:pt x="1916465" y="7164091"/>
                </a:cubicBezTo>
                <a:cubicBezTo>
                  <a:pt x="1851017" y="7064316"/>
                  <a:pt x="1962768" y="6911047"/>
                  <a:pt x="1910193" y="6839348"/>
                </a:cubicBezTo>
                <a:cubicBezTo>
                  <a:pt x="1788088" y="6651715"/>
                  <a:pt x="1879283" y="6224771"/>
                  <a:pt x="1707813" y="6238651"/>
                </a:cubicBezTo>
                <a:cubicBezTo>
                  <a:pt x="1596229" y="6246332"/>
                  <a:pt x="1573799" y="6862550"/>
                  <a:pt x="1377613" y="7441295"/>
                </a:cubicBezTo>
                <a:cubicBezTo>
                  <a:pt x="1339968" y="7523826"/>
                  <a:pt x="1391155" y="7574319"/>
                  <a:pt x="1374660" y="7650818"/>
                </a:cubicBezTo>
                <a:cubicBezTo>
                  <a:pt x="1338208" y="7728919"/>
                  <a:pt x="1281496" y="7732414"/>
                  <a:pt x="1267540" y="7793055"/>
                </a:cubicBezTo>
                <a:cubicBezTo>
                  <a:pt x="1244423" y="7826500"/>
                  <a:pt x="1255144" y="7847253"/>
                  <a:pt x="1278558" y="7897618"/>
                </a:cubicBezTo>
                <a:cubicBezTo>
                  <a:pt x="1292967" y="7951528"/>
                  <a:pt x="1192496" y="7984277"/>
                  <a:pt x="1205942" y="8057305"/>
                </a:cubicBezTo>
                <a:cubicBezTo>
                  <a:pt x="1236310" y="8316457"/>
                  <a:pt x="1126150" y="8888629"/>
                  <a:pt x="1033520" y="9173347"/>
                </a:cubicBezTo>
                <a:cubicBezTo>
                  <a:pt x="1002075" y="9250656"/>
                  <a:pt x="1090137" y="9496528"/>
                  <a:pt x="1054274" y="9656724"/>
                </a:cubicBezTo>
                <a:cubicBezTo>
                  <a:pt x="981217" y="9804572"/>
                  <a:pt x="969453" y="9963578"/>
                  <a:pt x="990267" y="10063276"/>
                </a:cubicBezTo>
                <a:cubicBezTo>
                  <a:pt x="1143347" y="10247861"/>
                  <a:pt x="1168717" y="10274048"/>
                  <a:pt x="1368683" y="10442252"/>
                </a:cubicBezTo>
                <a:cubicBezTo>
                  <a:pt x="1524599" y="10561929"/>
                  <a:pt x="1338067" y="10646149"/>
                  <a:pt x="918876" y="10600044"/>
                </a:cubicBezTo>
                <a:cubicBezTo>
                  <a:pt x="716747" y="10529872"/>
                  <a:pt x="523630" y="10469407"/>
                  <a:pt x="474779" y="10287718"/>
                </a:cubicBezTo>
                <a:cubicBezTo>
                  <a:pt x="460994" y="10214163"/>
                  <a:pt x="590583" y="10089490"/>
                  <a:pt x="566182" y="10019896"/>
                </a:cubicBezTo>
                <a:cubicBezTo>
                  <a:pt x="514350" y="9901569"/>
                  <a:pt x="513736" y="9833548"/>
                  <a:pt x="460825" y="9692724"/>
                </a:cubicBezTo>
                <a:cubicBezTo>
                  <a:pt x="428186" y="9545332"/>
                  <a:pt x="547918" y="9172668"/>
                  <a:pt x="511587" y="9032388"/>
                </a:cubicBezTo>
                <a:cubicBezTo>
                  <a:pt x="417570" y="8647125"/>
                  <a:pt x="441994" y="7931915"/>
                  <a:pt x="622935" y="7525502"/>
                </a:cubicBezTo>
                <a:cubicBezTo>
                  <a:pt x="660944" y="7463322"/>
                  <a:pt x="586275" y="7374687"/>
                  <a:pt x="669466" y="7311969"/>
                </a:cubicBezTo>
                <a:cubicBezTo>
                  <a:pt x="731364" y="7273515"/>
                  <a:pt x="604138" y="7146071"/>
                  <a:pt x="689870" y="7037851"/>
                </a:cubicBezTo>
                <a:cubicBezTo>
                  <a:pt x="719938" y="7010042"/>
                  <a:pt x="607537" y="6942878"/>
                  <a:pt x="677180" y="6796735"/>
                </a:cubicBezTo>
                <a:cubicBezTo>
                  <a:pt x="694258" y="6708282"/>
                  <a:pt x="529714" y="6543249"/>
                  <a:pt x="587421" y="6210025"/>
                </a:cubicBezTo>
                <a:cubicBezTo>
                  <a:pt x="599552" y="6134828"/>
                  <a:pt x="413486" y="6131917"/>
                  <a:pt x="503127" y="5850688"/>
                </a:cubicBezTo>
                <a:cubicBezTo>
                  <a:pt x="536354" y="5706433"/>
                  <a:pt x="319271" y="5761965"/>
                  <a:pt x="304621" y="5601332"/>
                </a:cubicBezTo>
                <a:cubicBezTo>
                  <a:pt x="320313" y="5340683"/>
                  <a:pt x="403834" y="4624329"/>
                  <a:pt x="461987" y="4201579"/>
                </a:cubicBezTo>
                <a:lnTo>
                  <a:pt x="480370" y="4073429"/>
                </a:lnTo>
                <a:lnTo>
                  <a:pt x="480370" y="4037882"/>
                </a:lnTo>
                <a:lnTo>
                  <a:pt x="430481" y="3966665"/>
                </a:lnTo>
                <a:lnTo>
                  <a:pt x="480370" y="3731366"/>
                </a:lnTo>
                <a:lnTo>
                  <a:pt x="357520" y="3489579"/>
                </a:lnTo>
                <a:cubicBezTo>
                  <a:pt x="337024" y="3429548"/>
                  <a:pt x="331188" y="3411010"/>
                  <a:pt x="296032" y="3332537"/>
                </a:cubicBezTo>
                <a:cubicBezTo>
                  <a:pt x="300019" y="3258660"/>
                  <a:pt x="289345" y="3260853"/>
                  <a:pt x="312879" y="3170839"/>
                </a:cubicBezTo>
                <a:lnTo>
                  <a:pt x="258721" y="3134915"/>
                </a:lnTo>
                <a:cubicBezTo>
                  <a:pt x="244061" y="3061294"/>
                  <a:pt x="263608" y="3033775"/>
                  <a:pt x="207412" y="2897913"/>
                </a:cubicBezTo>
                <a:cubicBezTo>
                  <a:pt x="161312" y="2801896"/>
                  <a:pt x="102996" y="2715099"/>
                  <a:pt x="54452" y="2538400"/>
                </a:cubicBezTo>
                <a:cubicBezTo>
                  <a:pt x="18227" y="2400985"/>
                  <a:pt x="52858" y="2339642"/>
                  <a:pt x="9303" y="2186090"/>
                </a:cubicBezTo>
                <a:cubicBezTo>
                  <a:pt x="8963" y="1985587"/>
                  <a:pt x="-37798" y="1978719"/>
                  <a:pt x="81583" y="1743638"/>
                </a:cubicBezTo>
                <a:cubicBezTo>
                  <a:pt x="192719" y="1639872"/>
                  <a:pt x="438234" y="1552243"/>
                  <a:pt x="649543" y="1494582"/>
                </a:cubicBezTo>
                <a:cubicBezTo>
                  <a:pt x="811283" y="1452620"/>
                  <a:pt x="910748" y="1222236"/>
                  <a:pt x="945925" y="1232699"/>
                </a:cubicBezTo>
                <a:cubicBezTo>
                  <a:pt x="948270" y="1233396"/>
                  <a:pt x="950329" y="1235164"/>
                  <a:pt x="952102" y="1238129"/>
                </a:cubicBezTo>
                <a:cubicBezTo>
                  <a:pt x="927905" y="1306516"/>
                  <a:pt x="1245770" y="1656136"/>
                  <a:pt x="1453685" y="1885887"/>
                </a:cubicBezTo>
                <a:cubicBezTo>
                  <a:pt x="1429491" y="1820348"/>
                  <a:pt x="1429728" y="1805525"/>
                  <a:pt x="1302916" y="1712325"/>
                </a:cubicBezTo>
                <a:lnTo>
                  <a:pt x="1505401" y="1530023"/>
                </a:lnTo>
                <a:lnTo>
                  <a:pt x="1518343" y="1530185"/>
                </a:lnTo>
                <a:cubicBezTo>
                  <a:pt x="1483021" y="1505424"/>
                  <a:pt x="1447382" y="1494945"/>
                  <a:pt x="1411743" y="1476618"/>
                </a:cubicBezTo>
                <a:cubicBezTo>
                  <a:pt x="1330996" y="1480364"/>
                  <a:pt x="1291785" y="1520994"/>
                  <a:pt x="1132853" y="1356460"/>
                </a:cubicBezTo>
                <a:cubicBezTo>
                  <a:pt x="1078609" y="1303057"/>
                  <a:pt x="1031695" y="1265790"/>
                  <a:pt x="987224" y="1196250"/>
                </a:cubicBezTo>
                <a:cubicBezTo>
                  <a:pt x="929773" y="1116465"/>
                  <a:pt x="921187" y="1018238"/>
                  <a:pt x="888169" y="929232"/>
                </a:cubicBezTo>
                <a:cubicBezTo>
                  <a:pt x="868097" y="943271"/>
                  <a:pt x="852911" y="966532"/>
                  <a:pt x="827953" y="971350"/>
                </a:cubicBezTo>
                <a:cubicBezTo>
                  <a:pt x="788114" y="976360"/>
                  <a:pt x="721398" y="813092"/>
                  <a:pt x="713322" y="695928"/>
                </a:cubicBezTo>
                <a:cubicBezTo>
                  <a:pt x="710811" y="610956"/>
                  <a:pt x="744950" y="629718"/>
                  <a:pt x="783974" y="630038"/>
                </a:cubicBezTo>
                <a:cubicBezTo>
                  <a:pt x="714289" y="279409"/>
                  <a:pt x="896262" y="16377"/>
                  <a:pt x="129080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 dirty="0"/>
          </a:p>
        </p:txBody>
      </p:sp>
      <p:sp>
        <p:nvSpPr>
          <p:cNvPr id="42" name="Graphic 11">
            <a:extLst>
              <a:ext uri="{FF2B5EF4-FFF2-40B4-BE49-F238E27FC236}">
                <a16:creationId xmlns:a16="http://schemas.microsoft.com/office/drawing/2014/main" id="{C7B2739C-384A-420C-DBC2-A22552D65BFC}"/>
              </a:ext>
            </a:extLst>
          </p:cNvPr>
          <p:cNvSpPr/>
          <p:nvPr/>
        </p:nvSpPr>
        <p:spPr>
          <a:xfrm>
            <a:off x="1097181" y="4279551"/>
            <a:ext cx="435618" cy="929882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rgbClr val="A5A5A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Graphic 12">
            <a:extLst>
              <a:ext uri="{FF2B5EF4-FFF2-40B4-BE49-F238E27FC236}">
                <a16:creationId xmlns:a16="http://schemas.microsoft.com/office/drawing/2014/main" id="{CB788727-ED85-371F-B378-62CF79EB1820}"/>
              </a:ext>
            </a:extLst>
          </p:cNvPr>
          <p:cNvSpPr/>
          <p:nvPr/>
        </p:nvSpPr>
        <p:spPr>
          <a:xfrm>
            <a:off x="3836016" y="4111010"/>
            <a:ext cx="435619" cy="966968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Obrázek 3" descr="Obsah obrázku klipart, kresba, kreslené, Grafika&#10;&#10;Popis byl vytvořen automaticky">
            <a:extLst>
              <a:ext uri="{FF2B5EF4-FFF2-40B4-BE49-F238E27FC236}">
                <a16:creationId xmlns:a16="http://schemas.microsoft.com/office/drawing/2014/main" id="{CE51BCB2-DE20-6CF5-C30E-4F065E1252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35" y="1332093"/>
            <a:ext cx="2463927" cy="2502029"/>
          </a:xfrm>
          <a:prstGeom prst="ellipse">
            <a:avLst/>
          </a:prstGeom>
          <a:ln w="63500" cap="rnd">
            <a:solidFill>
              <a:srgbClr val="4472C4"/>
            </a:solidFill>
          </a:ln>
          <a:effectLst>
            <a:glow rad="127000">
              <a:srgbClr val="4472C4"/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자유형: 도형 13">
            <a:extLst>
              <a:ext uri="{FF2B5EF4-FFF2-40B4-BE49-F238E27FC236}">
                <a16:creationId xmlns:a16="http://schemas.microsoft.com/office/drawing/2014/main" id="{3D6F1061-56CE-0495-0A08-1F53FC858BDB}"/>
              </a:ext>
            </a:extLst>
          </p:cNvPr>
          <p:cNvSpPr/>
          <p:nvPr/>
        </p:nvSpPr>
        <p:spPr>
          <a:xfrm rot="10800000">
            <a:off x="66621" y="5271643"/>
            <a:ext cx="333806" cy="3175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000">
              <a:ea typeface="맑은 고딕"/>
              <a:cs typeface="Arial"/>
            </a:endParaRPr>
          </a:p>
        </p:txBody>
      </p:sp>
      <p:pic>
        <p:nvPicPr>
          <p:cNvPr id="6" name="Obrázek 5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1B7C5FF2-49F3-381D-7FE1-FE6F264150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25" y="4058067"/>
            <a:ext cx="1549480" cy="74933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4472C4">
                <a:alpha val="65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8660363-F150-CCB1-7E52-D6BA2DB198C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" t="567"/>
          <a:stretch/>
        </p:blipFill>
        <p:spPr>
          <a:xfrm>
            <a:off x="522635" y="6186228"/>
            <a:ext cx="3749000" cy="309400"/>
          </a:xfrm>
          <a:prstGeom prst="rect">
            <a:avLst/>
          </a:prstGeom>
        </p:spPr>
      </p:pic>
      <p:pic>
        <p:nvPicPr>
          <p:cNvPr id="10" name="Obrázek 9" descr="Obsah obrázku Elektricky modrá, design&#10;&#10;Popis byl vytvořen automaticky">
            <a:extLst>
              <a:ext uri="{FF2B5EF4-FFF2-40B4-BE49-F238E27FC236}">
                <a16:creationId xmlns:a16="http://schemas.microsoft.com/office/drawing/2014/main" id="{B4447E24-0DF0-9535-D3CA-7C0183C45D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" y="58899"/>
            <a:ext cx="977950" cy="37466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52C8255-32A2-CC94-3B25-5DAA0D864A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1816" b="27738"/>
          <a:stretch/>
        </p:blipFill>
        <p:spPr>
          <a:xfrm rot="10800000" flipH="1">
            <a:off x="12533" y="4484979"/>
            <a:ext cx="4304029" cy="2379799"/>
          </a:xfrm>
          <a:prstGeom prst="rect">
            <a:avLst/>
          </a:prstGeom>
        </p:spPr>
      </p:pic>
      <p:sp>
        <p:nvSpPr>
          <p:cNvPr id="5" name="Smiley Face 14">
            <a:extLst>
              <a:ext uri="{FF2B5EF4-FFF2-40B4-BE49-F238E27FC236}">
                <a16:creationId xmlns:a16="http://schemas.microsoft.com/office/drawing/2014/main" id="{9F88DC16-FDA6-FB2D-877E-6B47DDC4E561}"/>
              </a:ext>
            </a:extLst>
          </p:cNvPr>
          <p:cNvSpPr/>
          <p:nvPr/>
        </p:nvSpPr>
        <p:spPr>
          <a:xfrm>
            <a:off x="268832" y="6186228"/>
            <a:ext cx="205572" cy="2069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D7D3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9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2" grpId="0" animBg="1"/>
      <p:bldP spid="43" grpId="0" animBg="1"/>
      <p:bldP spid="2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Vlastní 3">
      <a:dk1>
        <a:srgbClr val="475468"/>
      </a:dk1>
      <a:lt1>
        <a:srgbClr val="FFFFFF"/>
      </a:lt1>
      <a:dk2>
        <a:srgbClr val="44546A"/>
      </a:dk2>
      <a:lt2>
        <a:srgbClr val="E7E6E6"/>
      </a:lt2>
      <a:accent1>
        <a:srgbClr val="53307C"/>
      </a:accent1>
      <a:accent2>
        <a:srgbClr val="3E87C2"/>
      </a:accent2>
      <a:accent3>
        <a:srgbClr val="74A685"/>
      </a:accent3>
      <a:accent4>
        <a:srgbClr val="495466"/>
      </a:accent4>
      <a:accent5>
        <a:srgbClr val="B0AFB1"/>
      </a:accent5>
      <a:accent6>
        <a:srgbClr val="1B4686"/>
      </a:accent6>
      <a:hlink>
        <a:srgbClr val="255075"/>
      </a:hlink>
      <a:folHlink>
        <a:srgbClr val="532F7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Pakt" id="{F75C7874-44A2-F644-99F1-2450E98388BA}" vid="{C165F1A1-058B-624C-8D60-94EEE32701DE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93C52ED5153A499A081524F16ABD60" ma:contentTypeVersion="14" ma:contentTypeDescription="Vytvoří nový dokument" ma:contentTypeScope="" ma:versionID="e681118ae97398af52a7e225cb130bd2">
  <xsd:schema xmlns:xsd="http://www.w3.org/2001/XMLSchema" xmlns:xs="http://www.w3.org/2001/XMLSchema" xmlns:p="http://schemas.microsoft.com/office/2006/metadata/properties" xmlns:ns2="64937874-9702-43c4-a93d-ceaf8a136e3d" xmlns:ns3="e1bfc58d-8691-43e2-a2f6-27c14d72b410" targetNamespace="http://schemas.microsoft.com/office/2006/metadata/properties" ma:root="true" ma:fieldsID="4fe1d65adea1861c036c3780e54480f4" ns2:_="" ns3:_="">
    <xsd:import namespace="64937874-9702-43c4-a93d-ceaf8a136e3d"/>
    <xsd:import namespace="e1bfc58d-8691-43e2-a2f6-27c14d72b4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37874-9702-43c4-a93d-ceaf8a136e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35b1d036-ba60-4318-99f6-1531c7b95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fc58d-8691-43e2-a2f6-27c14d72b41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81c5f6-6934-4403-9e0c-2f3a787f235b}" ma:internalName="TaxCatchAll" ma:showField="CatchAllData" ma:web="e1bfc58d-8691-43e2-a2f6-27c14d72b4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937874-9702-43c4-a93d-ceaf8a136e3d">
      <Terms xmlns="http://schemas.microsoft.com/office/infopath/2007/PartnerControls"/>
    </lcf76f155ced4ddcb4097134ff3c332f>
    <TaxCatchAll xmlns="e1bfc58d-8691-43e2-a2f6-27c14d72b410" xsi:nil="true"/>
  </documentManagement>
</p:properties>
</file>

<file path=customXml/itemProps1.xml><?xml version="1.0" encoding="utf-8"?>
<ds:datastoreItem xmlns:ds="http://schemas.openxmlformats.org/officeDocument/2006/customXml" ds:itemID="{6AC8EE98-A714-4D5F-908B-C89C0AFEAB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937874-9702-43c4-a93d-ceaf8a136e3d"/>
    <ds:schemaRef ds:uri="e1bfc58d-8691-43e2-a2f6-27c14d72b4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F99DE4-4B20-4ACB-8169-98712BBBD9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E3E8F5-36B3-4AB7-BD3F-C565108D8851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e1bfc58d-8691-43e2-a2f6-27c14d72b410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64937874-9702-43c4-a93d-ceaf8a136e3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24004</TotalTime>
  <Words>10</Words>
  <Application>Microsoft Office PowerPoint</Application>
  <PresentationFormat>Širokoúhlá obrazovka</PresentationFormat>
  <Paragraphs>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Europa-Bold</vt:lpstr>
      <vt:lpstr>TT Norms Bold</vt:lpstr>
      <vt:lpstr>Office Theme</vt:lpstr>
      <vt:lpstr>Vlastní návrh</vt:lpstr>
      <vt:lpstr>Analýza zájmu firem o inovace v klíčových oblastech MSK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Zdvyhal</dc:creator>
  <cp:lastModifiedBy>Michaela Pajkošová</cp:lastModifiedBy>
  <cp:revision>60</cp:revision>
  <dcterms:created xsi:type="dcterms:W3CDTF">2022-09-21T21:51:49Z</dcterms:created>
  <dcterms:modified xsi:type="dcterms:W3CDTF">2024-02-16T08:41:32Z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0x0101001493C52ED5153A499A081524F16ABD60</vt:lpwstr>
  </property>
</Properties>
</file>